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60" r:id="rId5"/>
    <p:sldId id="261" r:id="rId6"/>
    <p:sldId id="259" r:id="rId7"/>
    <p:sldId id="262" r:id="rId8"/>
    <p:sldId id="263" r:id="rId9"/>
    <p:sldId id="264" r:id="rId10"/>
    <p:sldId id="265" r:id="rId11"/>
    <p:sldId id="282"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42BD-26F5-4631-9AB4-CF0B1131BF0A}"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987C166A-13F5-491E-B546-95C8FDDDBFFD}">
      <dgm:prSet phldrT="[Text]" custT="1"/>
      <dgm:spPr/>
      <dgm:t>
        <a:bodyPr/>
        <a:lstStyle/>
        <a:p>
          <a:pPr algn="ctr"/>
          <a:r>
            <a:rPr lang="en-US" sz="1800" b="1" smtClean="0">
              <a:latin typeface="Times New Roman" pitchFamily="18" charset="0"/>
              <a:cs typeface="Times New Roman" pitchFamily="18" charset="0"/>
            </a:rPr>
            <a:t>Creating new documents</a:t>
          </a:r>
          <a:endParaRPr lang="en-US" sz="1800" b="1" dirty="0">
            <a:latin typeface="Times New Roman" pitchFamily="18" charset="0"/>
            <a:cs typeface="Times New Roman" pitchFamily="18" charset="0"/>
          </a:endParaRPr>
        </a:p>
      </dgm:t>
    </dgm:pt>
    <dgm:pt modelId="{479408AC-8A1E-4023-A5B7-8D208F6CBFB0}" type="parTrans" cxnId="{155B80D8-50B9-4B34-AD7C-C2B988B17466}">
      <dgm:prSet/>
      <dgm:spPr/>
      <dgm:t>
        <a:bodyPr/>
        <a:lstStyle/>
        <a:p>
          <a:pPr algn="ctr"/>
          <a:endParaRPr lang="en-US" sz="1800" b="1">
            <a:solidFill>
              <a:schemeClr val="bg1"/>
            </a:solidFill>
            <a:latin typeface="Times New Roman" pitchFamily="18" charset="0"/>
            <a:cs typeface="Times New Roman" pitchFamily="18" charset="0"/>
          </a:endParaRPr>
        </a:p>
      </dgm:t>
    </dgm:pt>
    <dgm:pt modelId="{5DD02790-6723-4808-9A54-47E12C2061EF}" type="sibTrans" cxnId="{155B80D8-50B9-4B34-AD7C-C2B988B17466}">
      <dgm:prSet/>
      <dgm:spPr/>
      <dgm:t>
        <a:bodyPr/>
        <a:lstStyle/>
        <a:p>
          <a:pPr algn="ctr"/>
          <a:endParaRPr lang="en-US" sz="1800" b="1">
            <a:solidFill>
              <a:schemeClr val="bg1"/>
            </a:solidFill>
            <a:latin typeface="Times New Roman" pitchFamily="18" charset="0"/>
            <a:cs typeface="Times New Roman" pitchFamily="18" charset="0"/>
          </a:endParaRPr>
        </a:p>
      </dgm:t>
    </dgm:pt>
    <dgm:pt modelId="{C600C174-A6C7-431F-BD1E-C4C42A665250}">
      <dgm:prSet phldrT="[Text]" custT="1"/>
      <dgm:spPr/>
      <dgm:t>
        <a:bodyPr/>
        <a:lstStyle/>
        <a:p>
          <a:pPr algn="ctr"/>
          <a:r>
            <a:rPr lang="en-US" sz="1800" b="1" smtClean="0">
              <a:latin typeface="Times New Roman" pitchFamily="18" charset="0"/>
              <a:cs typeface="Times New Roman" pitchFamily="18" charset="0"/>
            </a:rPr>
            <a:t>Opening existing documents</a:t>
          </a:r>
          <a:endParaRPr lang="en-US" sz="1800" b="1" dirty="0">
            <a:latin typeface="Times New Roman" pitchFamily="18" charset="0"/>
            <a:cs typeface="Times New Roman" pitchFamily="18" charset="0"/>
          </a:endParaRPr>
        </a:p>
      </dgm:t>
    </dgm:pt>
    <dgm:pt modelId="{3F4B465D-BD14-482F-8BA5-EEAA80788ADD}" type="parTrans" cxnId="{0BCE813F-D6D6-45E5-8420-09DC15EE9D84}">
      <dgm:prSet/>
      <dgm:spPr/>
      <dgm:t>
        <a:bodyPr/>
        <a:lstStyle/>
        <a:p>
          <a:pPr algn="ctr"/>
          <a:endParaRPr lang="en-US" sz="1800" b="1">
            <a:solidFill>
              <a:schemeClr val="bg1"/>
            </a:solidFill>
            <a:latin typeface="Times New Roman" pitchFamily="18" charset="0"/>
            <a:cs typeface="Times New Roman" pitchFamily="18" charset="0"/>
          </a:endParaRPr>
        </a:p>
      </dgm:t>
    </dgm:pt>
    <dgm:pt modelId="{654728FA-B794-46A5-A870-976E46C1E5E9}" type="sibTrans" cxnId="{0BCE813F-D6D6-45E5-8420-09DC15EE9D84}">
      <dgm:prSet/>
      <dgm:spPr/>
      <dgm:t>
        <a:bodyPr/>
        <a:lstStyle/>
        <a:p>
          <a:pPr algn="ctr"/>
          <a:endParaRPr lang="en-US" sz="1800" b="1">
            <a:solidFill>
              <a:schemeClr val="bg1"/>
            </a:solidFill>
            <a:latin typeface="Times New Roman" pitchFamily="18" charset="0"/>
            <a:cs typeface="Times New Roman" pitchFamily="18" charset="0"/>
          </a:endParaRPr>
        </a:p>
      </dgm:t>
    </dgm:pt>
    <dgm:pt modelId="{94F33860-8A4B-41A3-8E82-5BF3E01279D8}">
      <dgm:prSet phldrT="[Text]" custT="1"/>
      <dgm:spPr/>
      <dgm:t>
        <a:bodyPr/>
        <a:lstStyle/>
        <a:p>
          <a:pPr algn="ctr"/>
          <a:r>
            <a:rPr lang="en-US" sz="1800" b="1" smtClean="0">
              <a:latin typeface="Times New Roman" pitchFamily="18" charset="0"/>
              <a:cs typeface="Times New Roman" pitchFamily="18" charset="0"/>
            </a:rPr>
            <a:t>Saving documents</a:t>
          </a:r>
          <a:endParaRPr lang="en-US" sz="1800" b="1" dirty="0" smtClean="0">
            <a:latin typeface="Times New Roman" pitchFamily="18" charset="0"/>
            <a:cs typeface="Times New Roman" pitchFamily="18" charset="0"/>
          </a:endParaRPr>
        </a:p>
      </dgm:t>
    </dgm:pt>
    <dgm:pt modelId="{D744CE25-C38A-4A14-A50D-9C104D402E76}" type="parTrans" cxnId="{6246EF3D-151D-45ED-A48F-6317305F1BF8}">
      <dgm:prSet/>
      <dgm:spPr/>
      <dgm:t>
        <a:bodyPr/>
        <a:lstStyle/>
        <a:p>
          <a:pPr algn="ctr"/>
          <a:endParaRPr lang="en-US" sz="1800" b="1">
            <a:solidFill>
              <a:schemeClr val="bg1"/>
            </a:solidFill>
            <a:latin typeface="Times New Roman" pitchFamily="18" charset="0"/>
            <a:cs typeface="Times New Roman" pitchFamily="18" charset="0"/>
          </a:endParaRPr>
        </a:p>
      </dgm:t>
    </dgm:pt>
    <dgm:pt modelId="{53293908-2E1C-4E3B-80C3-8C8D9BD24F3E}" type="sibTrans" cxnId="{6246EF3D-151D-45ED-A48F-6317305F1BF8}">
      <dgm:prSet/>
      <dgm:spPr/>
      <dgm:t>
        <a:bodyPr/>
        <a:lstStyle/>
        <a:p>
          <a:pPr algn="ctr"/>
          <a:endParaRPr lang="en-US" sz="1800" b="1">
            <a:solidFill>
              <a:schemeClr val="bg1"/>
            </a:solidFill>
            <a:latin typeface="Times New Roman" pitchFamily="18" charset="0"/>
            <a:cs typeface="Times New Roman" pitchFamily="18" charset="0"/>
          </a:endParaRPr>
        </a:p>
      </dgm:t>
    </dgm:pt>
    <dgm:pt modelId="{26C21EC4-7B37-4460-8D5F-9F93579EE2AB}">
      <dgm:prSet custT="1"/>
      <dgm:spPr/>
      <dgm:t>
        <a:bodyPr/>
        <a:lstStyle/>
        <a:p>
          <a:pPr algn="ctr"/>
          <a:r>
            <a:rPr lang="en-US" sz="1800" b="1" smtClean="0">
              <a:latin typeface="Times New Roman" pitchFamily="18" charset="0"/>
              <a:cs typeface="Times New Roman" pitchFamily="18" charset="0"/>
            </a:rPr>
            <a:t>Working with text within documents</a:t>
          </a:r>
          <a:endParaRPr lang="en-US" sz="1800" b="1" dirty="0">
            <a:latin typeface="Times New Roman" pitchFamily="18" charset="0"/>
            <a:cs typeface="Times New Roman" pitchFamily="18" charset="0"/>
          </a:endParaRPr>
        </a:p>
      </dgm:t>
    </dgm:pt>
    <dgm:pt modelId="{37E700CE-A885-4D06-BFAA-115F9AF6A3C3}" type="parTrans" cxnId="{678AB745-B658-41D8-8B04-09ECD3C2D85D}">
      <dgm:prSet/>
      <dgm:spPr/>
      <dgm:t>
        <a:bodyPr/>
        <a:lstStyle/>
        <a:p>
          <a:pPr algn="ctr"/>
          <a:endParaRPr lang="en-US" sz="1800" b="1">
            <a:solidFill>
              <a:schemeClr val="bg1"/>
            </a:solidFill>
            <a:latin typeface="Times New Roman" pitchFamily="18" charset="0"/>
            <a:cs typeface="Times New Roman" pitchFamily="18" charset="0"/>
          </a:endParaRPr>
        </a:p>
      </dgm:t>
    </dgm:pt>
    <dgm:pt modelId="{3E6665E8-0B8F-429A-B9B2-569C079AAC1F}" type="sibTrans" cxnId="{678AB745-B658-41D8-8B04-09ECD3C2D85D}">
      <dgm:prSet/>
      <dgm:spPr/>
      <dgm:t>
        <a:bodyPr/>
        <a:lstStyle/>
        <a:p>
          <a:pPr algn="ctr"/>
          <a:endParaRPr lang="en-US" sz="1800" b="1">
            <a:solidFill>
              <a:schemeClr val="bg1"/>
            </a:solidFill>
            <a:latin typeface="Times New Roman" pitchFamily="18" charset="0"/>
            <a:cs typeface="Times New Roman" pitchFamily="18" charset="0"/>
          </a:endParaRPr>
        </a:p>
      </dgm:t>
    </dgm:pt>
    <dgm:pt modelId="{AF5B0361-ED14-4B53-8880-463091D8375E}">
      <dgm:prSet custT="1"/>
      <dgm:spPr/>
      <dgm:t>
        <a:bodyPr/>
        <a:lstStyle/>
        <a:p>
          <a:pPr algn="ctr"/>
          <a:r>
            <a:rPr lang="en-US" sz="1800" b="1" smtClean="0">
              <a:latin typeface="Times New Roman" pitchFamily="18" charset="0"/>
              <a:cs typeface="Times New Roman" pitchFamily="18" charset="0"/>
            </a:rPr>
            <a:t>Formatting documents</a:t>
          </a:r>
          <a:endParaRPr lang="en-US" sz="1800" b="1" dirty="0">
            <a:latin typeface="Times New Roman" pitchFamily="18" charset="0"/>
            <a:cs typeface="Times New Roman" pitchFamily="18" charset="0"/>
          </a:endParaRPr>
        </a:p>
      </dgm:t>
    </dgm:pt>
    <dgm:pt modelId="{D4D1641A-1C6A-4CF4-BE57-EE7CC32894AC}" type="parTrans" cxnId="{5216C16A-BF4A-43B5-B123-9056AAE612A9}">
      <dgm:prSet/>
      <dgm:spPr/>
      <dgm:t>
        <a:bodyPr/>
        <a:lstStyle/>
        <a:p>
          <a:pPr algn="ctr"/>
          <a:endParaRPr lang="en-US" sz="1800" b="1">
            <a:solidFill>
              <a:schemeClr val="bg1"/>
            </a:solidFill>
            <a:latin typeface="Times New Roman" pitchFamily="18" charset="0"/>
            <a:cs typeface="Times New Roman" pitchFamily="18" charset="0"/>
          </a:endParaRPr>
        </a:p>
      </dgm:t>
    </dgm:pt>
    <dgm:pt modelId="{0FDAD372-3CEC-42BA-BE45-255094E58F76}" type="sibTrans" cxnId="{5216C16A-BF4A-43B5-B123-9056AAE612A9}">
      <dgm:prSet/>
      <dgm:spPr/>
      <dgm:t>
        <a:bodyPr/>
        <a:lstStyle/>
        <a:p>
          <a:pPr algn="ctr"/>
          <a:endParaRPr lang="en-US" sz="1800" b="1">
            <a:solidFill>
              <a:schemeClr val="bg1"/>
            </a:solidFill>
            <a:latin typeface="Times New Roman" pitchFamily="18" charset="0"/>
            <a:cs typeface="Times New Roman" pitchFamily="18" charset="0"/>
          </a:endParaRPr>
        </a:p>
      </dgm:t>
    </dgm:pt>
    <dgm:pt modelId="{438C2DAE-01D6-475D-A8EC-6C4E49E5EC29}">
      <dgm:prSet custT="1"/>
      <dgm:spPr/>
      <dgm:t>
        <a:bodyPr/>
        <a:lstStyle/>
        <a:p>
          <a:pPr algn="ctr"/>
          <a:r>
            <a:rPr lang="en-US" sz="1800" b="1" smtClean="0">
              <a:latin typeface="Times New Roman" pitchFamily="18" charset="0"/>
              <a:cs typeface="Times New Roman" pitchFamily="18" charset="0"/>
            </a:rPr>
            <a:t>Inserting non-text items</a:t>
          </a:r>
          <a:endParaRPr lang="en-US" sz="1800" b="1" dirty="0">
            <a:latin typeface="Times New Roman" pitchFamily="18" charset="0"/>
            <a:cs typeface="Times New Roman" pitchFamily="18" charset="0"/>
          </a:endParaRPr>
        </a:p>
      </dgm:t>
    </dgm:pt>
    <dgm:pt modelId="{991A6B5F-1BA0-4ECE-A884-460391A61271}" type="parTrans" cxnId="{144139E0-0E54-4F0F-B37E-F575E7EC677A}">
      <dgm:prSet/>
      <dgm:spPr/>
      <dgm:t>
        <a:bodyPr/>
        <a:lstStyle/>
        <a:p>
          <a:pPr algn="ctr"/>
          <a:endParaRPr lang="en-US" sz="1800" b="1">
            <a:solidFill>
              <a:schemeClr val="bg1"/>
            </a:solidFill>
            <a:latin typeface="Times New Roman" pitchFamily="18" charset="0"/>
            <a:cs typeface="Times New Roman" pitchFamily="18" charset="0"/>
          </a:endParaRPr>
        </a:p>
      </dgm:t>
    </dgm:pt>
    <dgm:pt modelId="{037BE868-249E-49D3-A0D3-4C77FAEB769E}" type="sibTrans" cxnId="{144139E0-0E54-4F0F-B37E-F575E7EC677A}">
      <dgm:prSet/>
      <dgm:spPr/>
      <dgm:t>
        <a:bodyPr/>
        <a:lstStyle/>
        <a:p>
          <a:pPr algn="ctr"/>
          <a:endParaRPr lang="en-US" sz="1800" b="1">
            <a:solidFill>
              <a:schemeClr val="bg1"/>
            </a:solidFill>
            <a:latin typeface="Times New Roman" pitchFamily="18" charset="0"/>
            <a:cs typeface="Times New Roman" pitchFamily="18" charset="0"/>
          </a:endParaRPr>
        </a:p>
      </dgm:t>
    </dgm:pt>
    <dgm:pt modelId="{8843D592-88E8-4702-A759-58CD6FF15A0E}">
      <dgm:prSet custT="1"/>
      <dgm:spPr/>
      <dgm:t>
        <a:bodyPr/>
        <a:lstStyle/>
        <a:p>
          <a:pPr algn="ctr"/>
          <a:r>
            <a:rPr lang="en-US" sz="1800" b="1" smtClean="0">
              <a:latin typeface="Times New Roman" pitchFamily="18" charset="0"/>
              <a:cs typeface="Times New Roman" pitchFamily="18" charset="0"/>
            </a:rPr>
            <a:t>Proofing documents</a:t>
          </a:r>
          <a:endParaRPr lang="en-US" sz="1800" b="1" dirty="0" smtClean="0">
            <a:latin typeface="Times New Roman" pitchFamily="18" charset="0"/>
            <a:cs typeface="Times New Roman" pitchFamily="18" charset="0"/>
          </a:endParaRPr>
        </a:p>
      </dgm:t>
    </dgm:pt>
    <dgm:pt modelId="{5172F06D-2952-46E1-91C8-8286A522CF7C}" type="parTrans" cxnId="{A84E6AED-9330-4496-AC19-D7995F8D8FD8}">
      <dgm:prSet/>
      <dgm:spPr/>
      <dgm:t>
        <a:bodyPr/>
        <a:lstStyle/>
        <a:p>
          <a:pPr algn="ctr"/>
          <a:endParaRPr lang="en-US" sz="1800" b="1">
            <a:solidFill>
              <a:schemeClr val="bg1"/>
            </a:solidFill>
            <a:latin typeface="Times New Roman" pitchFamily="18" charset="0"/>
            <a:cs typeface="Times New Roman" pitchFamily="18" charset="0"/>
          </a:endParaRPr>
        </a:p>
      </dgm:t>
    </dgm:pt>
    <dgm:pt modelId="{2BC93148-11DB-4E1D-862E-7B79F6884310}" type="sibTrans" cxnId="{A84E6AED-9330-4496-AC19-D7995F8D8FD8}">
      <dgm:prSet/>
      <dgm:spPr/>
      <dgm:t>
        <a:bodyPr/>
        <a:lstStyle/>
        <a:p>
          <a:pPr algn="ctr"/>
          <a:endParaRPr lang="en-US" sz="1800" b="1">
            <a:solidFill>
              <a:schemeClr val="bg1"/>
            </a:solidFill>
            <a:latin typeface="Times New Roman" pitchFamily="18" charset="0"/>
            <a:cs typeface="Times New Roman" pitchFamily="18" charset="0"/>
          </a:endParaRPr>
        </a:p>
      </dgm:t>
    </dgm:pt>
    <dgm:pt modelId="{C0243E5F-7F5E-40AF-B307-5270C3F078FC}">
      <dgm:prSet custT="1"/>
      <dgm:spPr/>
      <dgm:t>
        <a:bodyPr/>
        <a:lstStyle/>
        <a:p>
          <a:pPr algn="ctr"/>
          <a:r>
            <a:rPr lang="en-US" sz="1800" b="1" smtClean="0">
              <a:latin typeface="Times New Roman" pitchFamily="18" charset="0"/>
              <a:cs typeface="Times New Roman" pitchFamily="18" charset="0"/>
            </a:rPr>
            <a:t>Printing documents</a:t>
          </a:r>
          <a:endParaRPr lang="en-US" sz="1800" b="1" dirty="0">
            <a:latin typeface="Times New Roman" pitchFamily="18" charset="0"/>
            <a:cs typeface="Times New Roman" pitchFamily="18" charset="0"/>
          </a:endParaRPr>
        </a:p>
      </dgm:t>
    </dgm:pt>
    <dgm:pt modelId="{F40BFA53-1C28-41C4-A663-E1F65B414A99}" type="parTrans" cxnId="{156DB227-C7A5-4EDB-BBD8-997F6CD87091}">
      <dgm:prSet/>
      <dgm:spPr/>
      <dgm:t>
        <a:bodyPr/>
        <a:lstStyle/>
        <a:p>
          <a:pPr algn="ctr"/>
          <a:endParaRPr lang="en-US" sz="1800" b="1">
            <a:solidFill>
              <a:schemeClr val="bg1"/>
            </a:solidFill>
            <a:latin typeface="Times New Roman" pitchFamily="18" charset="0"/>
            <a:cs typeface="Times New Roman" pitchFamily="18" charset="0"/>
          </a:endParaRPr>
        </a:p>
      </dgm:t>
    </dgm:pt>
    <dgm:pt modelId="{5D0B7ED0-718B-4838-AA5D-2E931B2F20D9}" type="sibTrans" cxnId="{156DB227-C7A5-4EDB-BBD8-997F6CD87091}">
      <dgm:prSet/>
      <dgm:spPr/>
      <dgm:t>
        <a:bodyPr/>
        <a:lstStyle/>
        <a:p>
          <a:pPr algn="ctr"/>
          <a:endParaRPr lang="en-US" sz="1800" b="1">
            <a:solidFill>
              <a:schemeClr val="bg1"/>
            </a:solidFill>
            <a:latin typeface="Times New Roman" pitchFamily="18" charset="0"/>
            <a:cs typeface="Times New Roman" pitchFamily="18" charset="0"/>
          </a:endParaRPr>
        </a:p>
      </dgm:t>
    </dgm:pt>
    <dgm:pt modelId="{189738BC-F165-4137-9F4A-48B4F79D6562}">
      <dgm:prSet custT="1"/>
      <dgm:spPr/>
      <dgm:t>
        <a:bodyPr/>
        <a:lstStyle/>
        <a:p>
          <a:pPr algn="ctr"/>
          <a:r>
            <a:rPr lang="en-US" sz="1800" b="1" smtClean="0">
              <a:latin typeface="Times New Roman" pitchFamily="18" charset="0"/>
              <a:cs typeface="Times New Roman" pitchFamily="18" charset="0"/>
            </a:rPr>
            <a:t>Closing Documents</a:t>
          </a:r>
          <a:endParaRPr lang="en-US" sz="1800" b="1" dirty="0">
            <a:latin typeface="Times New Roman" pitchFamily="18" charset="0"/>
            <a:cs typeface="Times New Roman" pitchFamily="18" charset="0"/>
          </a:endParaRPr>
        </a:p>
      </dgm:t>
    </dgm:pt>
    <dgm:pt modelId="{D927E896-3676-4257-B0BB-0330B280B5EF}" type="parTrans" cxnId="{321CABDD-388E-44CB-AF7A-C26952839A9C}">
      <dgm:prSet/>
      <dgm:spPr/>
      <dgm:t>
        <a:bodyPr/>
        <a:lstStyle/>
        <a:p>
          <a:pPr algn="ctr"/>
          <a:endParaRPr lang="en-US" sz="1800" b="1">
            <a:solidFill>
              <a:schemeClr val="bg1"/>
            </a:solidFill>
            <a:latin typeface="Times New Roman" pitchFamily="18" charset="0"/>
            <a:cs typeface="Times New Roman" pitchFamily="18" charset="0"/>
          </a:endParaRPr>
        </a:p>
      </dgm:t>
    </dgm:pt>
    <dgm:pt modelId="{350CE136-B872-4009-8B9F-AD03A7D9B826}" type="sibTrans" cxnId="{321CABDD-388E-44CB-AF7A-C26952839A9C}">
      <dgm:prSet/>
      <dgm:spPr/>
      <dgm:t>
        <a:bodyPr/>
        <a:lstStyle/>
        <a:p>
          <a:pPr algn="ctr"/>
          <a:endParaRPr lang="en-US" sz="1800" b="1">
            <a:solidFill>
              <a:schemeClr val="bg1"/>
            </a:solidFill>
            <a:latin typeface="Times New Roman" pitchFamily="18" charset="0"/>
            <a:cs typeface="Times New Roman" pitchFamily="18" charset="0"/>
          </a:endParaRPr>
        </a:p>
      </dgm:t>
    </dgm:pt>
    <dgm:pt modelId="{DED7C65D-0421-4E7A-AC27-9280BEFD544C}" type="pres">
      <dgm:prSet presAssocID="{ADD342BD-26F5-4631-9AB4-CF0B1131BF0A}" presName="linear" presStyleCnt="0">
        <dgm:presLayoutVars>
          <dgm:dir/>
          <dgm:animLvl val="lvl"/>
          <dgm:resizeHandles val="exact"/>
        </dgm:presLayoutVars>
      </dgm:prSet>
      <dgm:spPr/>
      <dgm:t>
        <a:bodyPr/>
        <a:lstStyle/>
        <a:p>
          <a:endParaRPr lang="en-US"/>
        </a:p>
      </dgm:t>
    </dgm:pt>
    <dgm:pt modelId="{20F3FBB0-85D4-47CE-9705-4E4CCC5B2E2A}" type="pres">
      <dgm:prSet presAssocID="{987C166A-13F5-491E-B546-95C8FDDDBFFD}" presName="parentLin" presStyleCnt="0"/>
      <dgm:spPr/>
    </dgm:pt>
    <dgm:pt modelId="{86FBF240-5268-4E19-9CF3-0F6C12C406C1}" type="pres">
      <dgm:prSet presAssocID="{987C166A-13F5-491E-B546-95C8FDDDBFFD}" presName="parentLeftMargin" presStyleLbl="node1" presStyleIdx="0" presStyleCnt="9"/>
      <dgm:spPr/>
      <dgm:t>
        <a:bodyPr/>
        <a:lstStyle/>
        <a:p>
          <a:endParaRPr lang="en-US"/>
        </a:p>
      </dgm:t>
    </dgm:pt>
    <dgm:pt modelId="{E821E03F-4F8E-4E88-941D-873AA2A75689}" type="pres">
      <dgm:prSet presAssocID="{987C166A-13F5-491E-B546-95C8FDDDBFFD}" presName="parentText" presStyleLbl="node1" presStyleIdx="0" presStyleCnt="9">
        <dgm:presLayoutVars>
          <dgm:chMax val="0"/>
          <dgm:bulletEnabled val="1"/>
        </dgm:presLayoutVars>
      </dgm:prSet>
      <dgm:spPr/>
      <dgm:t>
        <a:bodyPr/>
        <a:lstStyle/>
        <a:p>
          <a:endParaRPr lang="en-US"/>
        </a:p>
      </dgm:t>
    </dgm:pt>
    <dgm:pt modelId="{915A7CED-D29C-424E-8158-85D73CC70128}" type="pres">
      <dgm:prSet presAssocID="{987C166A-13F5-491E-B546-95C8FDDDBFFD}" presName="negativeSpace" presStyleCnt="0"/>
      <dgm:spPr/>
    </dgm:pt>
    <dgm:pt modelId="{A7B42051-A873-4455-987E-0393D8CB2D64}" type="pres">
      <dgm:prSet presAssocID="{987C166A-13F5-491E-B546-95C8FDDDBFFD}" presName="childText" presStyleLbl="conFgAcc1" presStyleIdx="0" presStyleCnt="9">
        <dgm:presLayoutVars>
          <dgm:bulletEnabled val="1"/>
        </dgm:presLayoutVars>
      </dgm:prSet>
      <dgm:spPr/>
    </dgm:pt>
    <dgm:pt modelId="{00BC3C51-3AF2-43DA-924A-EAE8D534C0F4}" type="pres">
      <dgm:prSet presAssocID="{5DD02790-6723-4808-9A54-47E12C2061EF}" presName="spaceBetweenRectangles" presStyleCnt="0"/>
      <dgm:spPr/>
    </dgm:pt>
    <dgm:pt modelId="{C6B19508-E7A3-4BD3-B430-86CEB1076CD5}" type="pres">
      <dgm:prSet presAssocID="{C600C174-A6C7-431F-BD1E-C4C42A665250}" presName="parentLin" presStyleCnt="0"/>
      <dgm:spPr/>
    </dgm:pt>
    <dgm:pt modelId="{FB3F7DB6-7958-4CA8-8A30-649796AADC94}" type="pres">
      <dgm:prSet presAssocID="{C600C174-A6C7-431F-BD1E-C4C42A665250}" presName="parentLeftMargin" presStyleLbl="node1" presStyleIdx="0" presStyleCnt="9"/>
      <dgm:spPr/>
      <dgm:t>
        <a:bodyPr/>
        <a:lstStyle/>
        <a:p>
          <a:endParaRPr lang="en-US"/>
        </a:p>
      </dgm:t>
    </dgm:pt>
    <dgm:pt modelId="{C28DE570-CC36-402E-96D5-162BA0C2B056}" type="pres">
      <dgm:prSet presAssocID="{C600C174-A6C7-431F-BD1E-C4C42A665250}" presName="parentText" presStyleLbl="node1" presStyleIdx="1" presStyleCnt="9">
        <dgm:presLayoutVars>
          <dgm:chMax val="0"/>
          <dgm:bulletEnabled val="1"/>
        </dgm:presLayoutVars>
      </dgm:prSet>
      <dgm:spPr/>
      <dgm:t>
        <a:bodyPr/>
        <a:lstStyle/>
        <a:p>
          <a:endParaRPr lang="en-US"/>
        </a:p>
      </dgm:t>
    </dgm:pt>
    <dgm:pt modelId="{20C39891-3CC6-4511-942F-4C9EDB811DCA}" type="pres">
      <dgm:prSet presAssocID="{C600C174-A6C7-431F-BD1E-C4C42A665250}" presName="negativeSpace" presStyleCnt="0"/>
      <dgm:spPr/>
    </dgm:pt>
    <dgm:pt modelId="{08F6B5C2-9225-43CD-AE60-C73435AFA68E}" type="pres">
      <dgm:prSet presAssocID="{C600C174-A6C7-431F-BD1E-C4C42A665250}" presName="childText" presStyleLbl="conFgAcc1" presStyleIdx="1" presStyleCnt="9">
        <dgm:presLayoutVars>
          <dgm:bulletEnabled val="1"/>
        </dgm:presLayoutVars>
      </dgm:prSet>
      <dgm:spPr/>
    </dgm:pt>
    <dgm:pt modelId="{A6506B32-CE76-4CA6-81AD-9E7EC8E06B66}" type="pres">
      <dgm:prSet presAssocID="{654728FA-B794-46A5-A870-976E46C1E5E9}" presName="spaceBetweenRectangles" presStyleCnt="0"/>
      <dgm:spPr/>
    </dgm:pt>
    <dgm:pt modelId="{A4C943F7-93E9-46D2-BBAB-82641AEE8462}" type="pres">
      <dgm:prSet presAssocID="{94F33860-8A4B-41A3-8E82-5BF3E01279D8}" presName="parentLin" presStyleCnt="0"/>
      <dgm:spPr/>
    </dgm:pt>
    <dgm:pt modelId="{1F97BD9E-8544-4375-8447-69D905B1E770}" type="pres">
      <dgm:prSet presAssocID="{94F33860-8A4B-41A3-8E82-5BF3E01279D8}" presName="parentLeftMargin" presStyleLbl="node1" presStyleIdx="1" presStyleCnt="9"/>
      <dgm:spPr/>
      <dgm:t>
        <a:bodyPr/>
        <a:lstStyle/>
        <a:p>
          <a:endParaRPr lang="en-US"/>
        </a:p>
      </dgm:t>
    </dgm:pt>
    <dgm:pt modelId="{FA5D9D85-3F34-4296-B5DF-6E05BBFDDE41}" type="pres">
      <dgm:prSet presAssocID="{94F33860-8A4B-41A3-8E82-5BF3E01279D8}" presName="parentText" presStyleLbl="node1" presStyleIdx="2" presStyleCnt="9">
        <dgm:presLayoutVars>
          <dgm:chMax val="0"/>
          <dgm:bulletEnabled val="1"/>
        </dgm:presLayoutVars>
      </dgm:prSet>
      <dgm:spPr/>
      <dgm:t>
        <a:bodyPr/>
        <a:lstStyle/>
        <a:p>
          <a:endParaRPr lang="en-US"/>
        </a:p>
      </dgm:t>
    </dgm:pt>
    <dgm:pt modelId="{975C641E-02E5-4C6B-A4F2-174DD110CE33}" type="pres">
      <dgm:prSet presAssocID="{94F33860-8A4B-41A3-8E82-5BF3E01279D8}" presName="negativeSpace" presStyleCnt="0"/>
      <dgm:spPr/>
    </dgm:pt>
    <dgm:pt modelId="{582C96B6-7849-4106-BE7D-613BF8C1F14E}" type="pres">
      <dgm:prSet presAssocID="{94F33860-8A4B-41A3-8E82-5BF3E01279D8}" presName="childText" presStyleLbl="conFgAcc1" presStyleIdx="2" presStyleCnt="9">
        <dgm:presLayoutVars>
          <dgm:bulletEnabled val="1"/>
        </dgm:presLayoutVars>
      </dgm:prSet>
      <dgm:spPr/>
    </dgm:pt>
    <dgm:pt modelId="{D2A23A6A-D6CE-468E-BA41-DD84E4ECDC78}" type="pres">
      <dgm:prSet presAssocID="{53293908-2E1C-4E3B-80C3-8C8D9BD24F3E}" presName="spaceBetweenRectangles" presStyleCnt="0"/>
      <dgm:spPr/>
    </dgm:pt>
    <dgm:pt modelId="{EC639E69-7EBA-4B71-B1E7-7EEC022D131D}" type="pres">
      <dgm:prSet presAssocID="{26C21EC4-7B37-4460-8D5F-9F93579EE2AB}" presName="parentLin" presStyleCnt="0"/>
      <dgm:spPr/>
    </dgm:pt>
    <dgm:pt modelId="{27B3FB70-4A39-4CB1-A2F3-A60C0E6B7026}" type="pres">
      <dgm:prSet presAssocID="{26C21EC4-7B37-4460-8D5F-9F93579EE2AB}" presName="parentLeftMargin" presStyleLbl="node1" presStyleIdx="2" presStyleCnt="9"/>
      <dgm:spPr/>
      <dgm:t>
        <a:bodyPr/>
        <a:lstStyle/>
        <a:p>
          <a:endParaRPr lang="en-US"/>
        </a:p>
      </dgm:t>
    </dgm:pt>
    <dgm:pt modelId="{A83463B0-6A81-43A5-818B-2EAC8DB3D3AD}" type="pres">
      <dgm:prSet presAssocID="{26C21EC4-7B37-4460-8D5F-9F93579EE2AB}" presName="parentText" presStyleLbl="node1" presStyleIdx="3" presStyleCnt="9">
        <dgm:presLayoutVars>
          <dgm:chMax val="0"/>
          <dgm:bulletEnabled val="1"/>
        </dgm:presLayoutVars>
      </dgm:prSet>
      <dgm:spPr/>
      <dgm:t>
        <a:bodyPr/>
        <a:lstStyle/>
        <a:p>
          <a:endParaRPr lang="en-US"/>
        </a:p>
      </dgm:t>
    </dgm:pt>
    <dgm:pt modelId="{7FB19F25-4982-451B-AAC6-6E780F03EA12}" type="pres">
      <dgm:prSet presAssocID="{26C21EC4-7B37-4460-8D5F-9F93579EE2AB}" presName="negativeSpace" presStyleCnt="0"/>
      <dgm:spPr/>
    </dgm:pt>
    <dgm:pt modelId="{A9BCA455-D2D9-4FA0-BB03-8516C0D77176}" type="pres">
      <dgm:prSet presAssocID="{26C21EC4-7B37-4460-8D5F-9F93579EE2AB}" presName="childText" presStyleLbl="conFgAcc1" presStyleIdx="3" presStyleCnt="9">
        <dgm:presLayoutVars>
          <dgm:bulletEnabled val="1"/>
        </dgm:presLayoutVars>
      </dgm:prSet>
      <dgm:spPr/>
    </dgm:pt>
    <dgm:pt modelId="{125738E4-A124-416D-810F-D6E70BADC45A}" type="pres">
      <dgm:prSet presAssocID="{3E6665E8-0B8F-429A-B9B2-569C079AAC1F}" presName="spaceBetweenRectangles" presStyleCnt="0"/>
      <dgm:spPr/>
    </dgm:pt>
    <dgm:pt modelId="{C48FFD38-0BFE-40C0-A5D6-F6F947846868}" type="pres">
      <dgm:prSet presAssocID="{AF5B0361-ED14-4B53-8880-463091D8375E}" presName="parentLin" presStyleCnt="0"/>
      <dgm:spPr/>
    </dgm:pt>
    <dgm:pt modelId="{CB48C73E-6CAC-4DC5-B7FC-F102E6C0E95A}" type="pres">
      <dgm:prSet presAssocID="{AF5B0361-ED14-4B53-8880-463091D8375E}" presName="parentLeftMargin" presStyleLbl="node1" presStyleIdx="3" presStyleCnt="9"/>
      <dgm:spPr/>
      <dgm:t>
        <a:bodyPr/>
        <a:lstStyle/>
        <a:p>
          <a:endParaRPr lang="en-US"/>
        </a:p>
      </dgm:t>
    </dgm:pt>
    <dgm:pt modelId="{66C07BE9-C755-4331-99B5-AFD86C74F42C}" type="pres">
      <dgm:prSet presAssocID="{AF5B0361-ED14-4B53-8880-463091D8375E}" presName="parentText" presStyleLbl="node1" presStyleIdx="4" presStyleCnt="9">
        <dgm:presLayoutVars>
          <dgm:chMax val="0"/>
          <dgm:bulletEnabled val="1"/>
        </dgm:presLayoutVars>
      </dgm:prSet>
      <dgm:spPr/>
      <dgm:t>
        <a:bodyPr/>
        <a:lstStyle/>
        <a:p>
          <a:endParaRPr lang="en-US"/>
        </a:p>
      </dgm:t>
    </dgm:pt>
    <dgm:pt modelId="{B8871ED4-58A4-4E63-BDC0-A8ECEC770694}" type="pres">
      <dgm:prSet presAssocID="{AF5B0361-ED14-4B53-8880-463091D8375E}" presName="negativeSpace" presStyleCnt="0"/>
      <dgm:spPr/>
    </dgm:pt>
    <dgm:pt modelId="{48C64BA7-EAAC-4947-B854-9E6165805F73}" type="pres">
      <dgm:prSet presAssocID="{AF5B0361-ED14-4B53-8880-463091D8375E}" presName="childText" presStyleLbl="conFgAcc1" presStyleIdx="4" presStyleCnt="9">
        <dgm:presLayoutVars>
          <dgm:bulletEnabled val="1"/>
        </dgm:presLayoutVars>
      </dgm:prSet>
      <dgm:spPr/>
    </dgm:pt>
    <dgm:pt modelId="{6EFDE2AE-EBEF-40D0-82A2-F59648D418E2}" type="pres">
      <dgm:prSet presAssocID="{0FDAD372-3CEC-42BA-BE45-255094E58F76}" presName="spaceBetweenRectangles" presStyleCnt="0"/>
      <dgm:spPr/>
    </dgm:pt>
    <dgm:pt modelId="{9752EBE4-1B76-4142-87EE-BE75498BFAF4}" type="pres">
      <dgm:prSet presAssocID="{438C2DAE-01D6-475D-A8EC-6C4E49E5EC29}" presName="parentLin" presStyleCnt="0"/>
      <dgm:spPr/>
    </dgm:pt>
    <dgm:pt modelId="{16C9CBB0-FAA1-4851-BCD5-A61AEBAE96A5}" type="pres">
      <dgm:prSet presAssocID="{438C2DAE-01D6-475D-A8EC-6C4E49E5EC29}" presName="parentLeftMargin" presStyleLbl="node1" presStyleIdx="4" presStyleCnt="9"/>
      <dgm:spPr/>
      <dgm:t>
        <a:bodyPr/>
        <a:lstStyle/>
        <a:p>
          <a:endParaRPr lang="en-US"/>
        </a:p>
      </dgm:t>
    </dgm:pt>
    <dgm:pt modelId="{3ADC1356-4F44-44DA-B316-915E74AC3AEA}" type="pres">
      <dgm:prSet presAssocID="{438C2DAE-01D6-475D-A8EC-6C4E49E5EC29}" presName="parentText" presStyleLbl="node1" presStyleIdx="5" presStyleCnt="9">
        <dgm:presLayoutVars>
          <dgm:chMax val="0"/>
          <dgm:bulletEnabled val="1"/>
        </dgm:presLayoutVars>
      </dgm:prSet>
      <dgm:spPr/>
      <dgm:t>
        <a:bodyPr/>
        <a:lstStyle/>
        <a:p>
          <a:endParaRPr lang="en-US"/>
        </a:p>
      </dgm:t>
    </dgm:pt>
    <dgm:pt modelId="{5BF8BE22-465D-4661-BD3E-B5DD2D2CFC89}" type="pres">
      <dgm:prSet presAssocID="{438C2DAE-01D6-475D-A8EC-6C4E49E5EC29}" presName="negativeSpace" presStyleCnt="0"/>
      <dgm:spPr/>
    </dgm:pt>
    <dgm:pt modelId="{F465CA5E-845C-4B4B-B055-AF5E3E18CD8A}" type="pres">
      <dgm:prSet presAssocID="{438C2DAE-01D6-475D-A8EC-6C4E49E5EC29}" presName="childText" presStyleLbl="conFgAcc1" presStyleIdx="5" presStyleCnt="9">
        <dgm:presLayoutVars>
          <dgm:bulletEnabled val="1"/>
        </dgm:presLayoutVars>
      </dgm:prSet>
      <dgm:spPr/>
    </dgm:pt>
    <dgm:pt modelId="{9BE287F2-F32E-4AC5-B875-2506502443D2}" type="pres">
      <dgm:prSet presAssocID="{037BE868-249E-49D3-A0D3-4C77FAEB769E}" presName="spaceBetweenRectangles" presStyleCnt="0"/>
      <dgm:spPr/>
    </dgm:pt>
    <dgm:pt modelId="{B2673096-945A-4860-9C26-C172E8D0A19A}" type="pres">
      <dgm:prSet presAssocID="{8843D592-88E8-4702-A759-58CD6FF15A0E}" presName="parentLin" presStyleCnt="0"/>
      <dgm:spPr/>
    </dgm:pt>
    <dgm:pt modelId="{76FE9439-D2A2-415C-8C91-10374D02D5BF}" type="pres">
      <dgm:prSet presAssocID="{8843D592-88E8-4702-A759-58CD6FF15A0E}" presName="parentLeftMargin" presStyleLbl="node1" presStyleIdx="5" presStyleCnt="9"/>
      <dgm:spPr/>
      <dgm:t>
        <a:bodyPr/>
        <a:lstStyle/>
        <a:p>
          <a:endParaRPr lang="en-US"/>
        </a:p>
      </dgm:t>
    </dgm:pt>
    <dgm:pt modelId="{B0A97A12-7259-4F22-B209-5CAC5EAAFFE9}" type="pres">
      <dgm:prSet presAssocID="{8843D592-88E8-4702-A759-58CD6FF15A0E}" presName="parentText" presStyleLbl="node1" presStyleIdx="6" presStyleCnt="9">
        <dgm:presLayoutVars>
          <dgm:chMax val="0"/>
          <dgm:bulletEnabled val="1"/>
        </dgm:presLayoutVars>
      </dgm:prSet>
      <dgm:spPr/>
      <dgm:t>
        <a:bodyPr/>
        <a:lstStyle/>
        <a:p>
          <a:endParaRPr lang="en-US"/>
        </a:p>
      </dgm:t>
    </dgm:pt>
    <dgm:pt modelId="{D34609DC-813C-4B48-9D98-9384A457C20D}" type="pres">
      <dgm:prSet presAssocID="{8843D592-88E8-4702-A759-58CD6FF15A0E}" presName="negativeSpace" presStyleCnt="0"/>
      <dgm:spPr/>
    </dgm:pt>
    <dgm:pt modelId="{12C6B89A-E5EA-4BB9-AA76-DC4253E102DB}" type="pres">
      <dgm:prSet presAssocID="{8843D592-88E8-4702-A759-58CD6FF15A0E}" presName="childText" presStyleLbl="conFgAcc1" presStyleIdx="6" presStyleCnt="9">
        <dgm:presLayoutVars>
          <dgm:bulletEnabled val="1"/>
        </dgm:presLayoutVars>
      </dgm:prSet>
      <dgm:spPr/>
    </dgm:pt>
    <dgm:pt modelId="{865F9B33-F3A0-4DB7-AB9F-BEC9F2CDCDF2}" type="pres">
      <dgm:prSet presAssocID="{2BC93148-11DB-4E1D-862E-7B79F6884310}" presName="spaceBetweenRectangles" presStyleCnt="0"/>
      <dgm:spPr/>
    </dgm:pt>
    <dgm:pt modelId="{B33EB5EE-589A-4474-96DB-81FFBEED9DCA}" type="pres">
      <dgm:prSet presAssocID="{C0243E5F-7F5E-40AF-B307-5270C3F078FC}" presName="parentLin" presStyleCnt="0"/>
      <dgm:spPr/>
    </dgm:pt>
    <dgm:pt modelId="{4316130C-438A-462F-8E04-DE78F668B61E}" type="pres">
      <dgm:prSet presAssocID="{C0243E5F-7F5E-40AF-B307-5270C3F078FC}" presName="parentLeftMargin" presStyleLbl="node1" presStyleIdx="6" presStyleCnt="9"/>
      <dgm:spPr/>
      <dgm:t>
        <a:bodyPr/>
        <a:lstStyle/>
        <a:p>
          <a:endParaRPr lang="en-US"/>
        </a:p>
      </dgm:t>
    </dgm:pt>
    <dgm:pt modelId="{AA260D03-63D8-45BC-9B98-1A0D62EA35CA}" type="pres">
      <dgm:prSet presAssocID="{C0243E5F-7F5E-40AF-B307-5270C3F078FC}" presName="parentText" presStyleLbl="node1" presStyleIdx="7" presStyleCnt="9">
        <dgm:presLayoutVars>
          <dgm:chMax val="0"/>
          <dgm:bulletEnabled val="1"/>
        </dgm:presLayoutVars>
      </dgm:prSet>
      <dgm:spPr/>
      <dgm:t>
        <a:bodyPr/>
        <a:lstStyle/>
        <a:p>
          <a:endParaRPr lang="en-US"/>
        </a:p>
      </dgm:t>
    </dgm:pt>
    <dgm:pt modelId="{937AE48F-2C3C-404A-A176-C53C313BAA90}" type="pres">
      <dgm:prSet presAssocID="{C0243E5F-7F5E-40AF-B307-5270C3F078FC}" presName="negativeSpace" presStyleCnt="0"/>
      <dgm:spPr/>
    </dgm:pt>
    <dgm:pt modelId="{BBA5021F-B6E7-406D-AEB4-E99B9723991F}" type="pres">
      <dgm:prSet presAssocID="{C0243E5F-7F5E-40AF-B307-5270C3F078FC}" presName="childText" presStyleLbl="conFgAcc1" presStyleIdx="7" presStyleCnt="9">
        <dgm:presLayoutVars>
          <dgm:bulletEnabled val="1"/>
        </dgm:presLayoutVars>
      </dgm:prSet>
      <dgm:spPr/>
    </dgm:pt>
    <dgm:pt modelId="{814924E4-4527-449A-8A53-B9C74C6B3B28}" type="pres">
      <dgm:prSet presAssocID="{5D0B7ED0-718B-4838-AA5D-2E931B2F20D9}" presName="spaceBetweenRectangles" presStyleCnt="0"/>
      <dgm:spPr/>
    </dgm:pt>
    <dgm:pt modelId="{ACAC80F1-8324-47F8-8D68-BD9FA14CE248}" type="pres">
      <dgm:prSet presAssocID="{189738BC-F165-4137-9F4A-48B4F79D6562}" presName="parentLin" presStyleCnt="0"/>
      <dgm:spPr/>
    </dgm:pt>
    <dgm:pt modelId="{1556094E-F714-4647-9A4B-B71D88E957EB}" type="pres">
      <dgm:prSet presAssocID="{189738BC-F165-4137-9F4A-48B4F79D6562}" presName="parentLeftMargin" presStyleLbl="node1" presStyleIdx="7" presStyleCnt="9"/>
      <dgm:spPr/>
      <dgm:t>
        <a:bodyPr/>
        <a:lstStyle/>
        <a:p>
          <a:endParaRPr lang="en-US"/>
        </a:p>
      </dgm:t>
    </dgm:pt>
    <dgm:pt modelId="{97897C62-6F3B-45C5-9161-687751B4AE1C}" type="pres">
      <dgm:prSet presAssocID="{189738BC-F165-4137-9F4A-48B4F79D6562}" presName="parentText" presStyleLbl="node1" presStyleIdx="8" presStyleCnt="9">
        <dgm:presLayoutVars>
          <dgm:chMax val="0"/>
          <dgm:bulletEnabled val="1"/>
        </dgm:presLayoutVars>
      </dgm:prSet>
      <dgm:spPr/>
      <dgm:t>
        <a:bodyPr/>
        <a:lstStyle/>
        <a:p>
          <a:endParaRPr lang="en-US"/>
        </a:p>
      </dgm:t>
    </dgm:pt>
    <dgm:pt modelId="{077F97EC-362C-4656-92B0-81C6AFEAA5B0}" type="pres">
      <dgm:prSet presAssocID="{189738BC-F165-4137-9F4A-48B4F79D6562}" presName="negativeSpace" presStyleCnt="0"/>
      <dgm:spPr/>
    </dgm:pt>
    <dgm:pt modelId="{711FB7E9-8AF1-45D8-963C-D35E3B95A2AA}" type="pres">
      <dgm:prSet presAssocID="{189738BC-F165-4137-9F4A-48B4F79D6562}" presName="childText" presStyleLbl="conFgAcc1" presStyleIdx="8" presStyleCnt="9">
        <dgm:presLayoutVars>
          <dgm:bulletEnabled val="1"/>
        </dgm:presLayoutVars>
      </dgm:prSet>
      <dgm:spPr/>
    </dgm:pt>
  </dgm:ptLst>
  <dgm:cxnLst>
    <dgm:cxn modelId="{321CABDD-388E-44CB-AF7A-C26952839A9C}" srcId="{ADD342BD-26F5-4631-9AB4-CF0B1131BF0A}" destId="{189738BC-F165-4137-9F4A-48B4F79D6562}" srcOrd="8" destOrd="0" parTransId="{D927E896-3676-4257-B0BB-0330B280B5EF}" sibTransId="{350CE136-B872-4009-8B9F-AD03A7D9B826}"/>
    <dgm:cxn modelId="{3C5D0085-4A1D-4B76-BD20-7D6B70BAD6C1}" type="presOf" srcId="{94F33860-8A4B-41A3-8E82-5BF3E01279D8}" destId="{1F97BD9E-8544-4375-8447-69D905B1E770}" srcOrd="0" destOrd="0" presId="urn:microsoft.com/office/officeart/2005/8/layout/list1"/>
    <dgm:cxn modelId="{144139E0-0E54-4F0F-B37E-F575E7EC677A}" srcId="{ADD342BD-26F5-4631-9AB4-CF0B1131BF0A}" destId="{438C2DAE-01D6-475D-A8EC-6C4E49E5EC29}" srcOrd="5" destOrd="0" parTransId="{991A6B5F-1BA0-4ECE-A884-460391A61271}" sibTransId="{037BE868-249E-49D3-A0D3-4C77FAEB769E}"/>
    <dgm:cxn modelId="{DB263F53-4130-47E0-A6F7-A7F51B9463DB}" type="presOf" srcId="{C0243E5F-7F5E-40AF-B307-5270C3F078FC}" destId="{AA260D03-63D8-45BC-9B98-1A0D62EA35CA}" srcOrd="1" destOrd="0" presId="urn:microsoft.com/office/officeart/2005/8/layout/list1"/>
    <dgm:cxn modelId="{B8F306DC-F82C-4C1B-AEA6-CFE66755A988}" type="presOf" srcId="{C600C174-A6C7-431F-BD1E-C4C42A665250}" destId="{FB3F7DB6-7958-4CA8-8A30-649796AADC94}" srcOrd="0" destOrd="0" presId="urn:microsoft.com/office/officeart/2005/8/layout/list1"/>
    <dgm:cxn modelId="{C19DDF64-7746-4480-B4C0-6243EEB09041}" type="presOf" srcId="{26C21EC4-7B37-4460-8D5F-9F93579EE2AB}" destId="{A83463B0-6A81-43A5-818B-2EAC8DB3D3AD}" srcOrd="1" destOrd="0" presId="urn:microsoft.com/office/officeart/2005/8/layout/list1"/>
    <dgm:cxn modelId="{A84E6AED-9330-4496-AC19-D7995F8D8FD8}" srcId="{ADD342BD-26F5-4631-9AB4-CF0B1131BF0A}" destId="{8843D592-88E8-4702-A759-58CD6FF15A0E}" srcOrd="6" destOrd="0" parTransId="{5172F06D-2952-46E1-91C8-8286A522CF7C}" sibTransId="{2BC93148-11DB-4E1D-862E-7B79F6884310}"/>
    <dgm:cxn modelId="{0BCE813F-D6D6-45E5-8420-09DC15EE9D84}" srcId="{ADD342BD-26F5-4631-9AB4-CF0B1131BF0A}" destId="{C600C174-A6C7-431F-BD1E-C4C42A665250}" srcOrd="1" destOrd="0" parTransId="{3F4B465D-BD14-482F-8BA5-EEAA80788ADD}" sibTransId="{654728FA-B794-46A5-A870-976E46C1E5E9}"/>
    <dgm:cxn modelId="{678AB745-B658-41D8-8B04-09ECD3C2D85D}" srcId="{ADD342BD-26F5-4631-9AB4-CF0B1131BF0A}" destId="{26C21EC4-7B37-4460-8D5F-9F93579EE2AB}" srcOrd="3" destOrd="0" parTransId="{37E700CE-A885-4D06-BFAA-115F9AF6A3C3}" sibTransId="{3E6665E8-0B8F-429A-B9B2-569C079AAC1F}"/>
    <dgm:cxn modelId="{5AD02E8B-FD3D-4FCE-A634-79521B6D3358}" type="presOf" srcId="{ADD342BD-26F5-4631-9AB4-CF0B1131BF0A}" destId="{DED7C65D-0421-4E7A-AC27-9280BEFD544C}" srcOrd="0" destOrd="0" presId="urn:microsoft.com/office/officeart/2005/8/layout/list1"/>
    <dgm:cxn modelId="{3825C7BA-086A-4DA7-8E9C-3E733F8E773C}" type="presOf" srcId="{AF5B0361-ED14-4B53-8880-463091D8375E}" destId="{66C07BE9-C755-4331-99B5-AFD86C74F42C}" srcOrd="1" destOrd="0" presId="urn:microsoft.com/office/officeart/2005/8/layout/list1"/>
    <dgm:cxn modelId="{8C13D380-8B73-4A02-ACA1-744AAF6C6448}" type="presOf" srcId="{C600C174-A6C7-431F-BD1E-C4C42A665250}" destId="{C28DE570-CC36-402E-96D5-162BA0C2B056}" srcOrd="1" destOrd="0" presId="urn:microsoft.com/office/officeart/2005/8/layout/list1"/>
    <dgm:cxn modelId="{A1EA665C-01C5-41F4-B784-D9EEB5D24221}" type="presOf" srcId="{26C21EC4-7B37-4460-8D5F-9F93579EE2AB}" destId="{27B3FB70-4A39-4CB1-A2F3-A60C0E6B7026}" srcOrd="0" destOrd="0" presId="urn:microsoft.com/office/officeart/2005/8/layout/list1"/>
    <dgm:cxn modelId="{A502EF0C-ED98-4519-A775-0D92173709C1}" type="presOf" srcId="{987C166A-13F5-491E-B546-95C8FDDDBFFD}" destId="{86FBF240-5268-4E19-9CF3-0F6C12C406C1}" srcOrd="0" destOrd="0" presId="urn:microsoft.com/office/officeart/2005/8/layout/list1"/>
    <dgm:cxn modelId="{D8C52587-66E8-44F1-BCD4-B0CE6486C7F7}" type="presOf" srcId="{C0243E5F-7F5E-40AF-B307-5270C3F078FC}" destId="{4316130C-438A-462F-8E04-DE78F668B61E}" srcOrd="0" destOrd="0" presId="urn:microsoft.com/office/officeart/2005/8/layout/list1"/>
    <dgm:cxn modelId="{021B07E1-063C-4830-B218-51ABA3E25803}" type="presOf" srcId="{8843D592-88E8-4702-A759-58CD6FF15A0E}" destId="{76FE9439-D2A2-415C-8C91-10374D02D5BF}" srcOrd="0" destOrd="0" presId="urn:microsoft.com/office/officeart/2005/8/layout/list1"/>
    <dgm:cxn modelId="{155B80D8-50B9-4B34-AD7C-C2B988B17466}" srcId="{ADD342BD-26F5-4631-9AB4-CF0B1131BF0A}" destId="{987C166A-13F5-491E-B546-95C8FDDDBFFD}" srcOrd="0" destOrd="0" parTransId="{479408AC-8A1E-4023-A5B7-8D208F6CBFB0}" sibTransId="{5DD02790-6723-4808-9A54-47E12C2061EF}"/>
    <dgm:cxn modelId="{156DB227-C7A5-4EDB-BBD8-997F6CD87091}" srcId="{ADD342BD-26F5-4631-9AB4-CF0B1131BF0A}" destId="{C0243E5F-7F5E-40AF-B307-5270C3F078FC}" srcOrd="7" destOrd="0" parTransId="{F40BFA53-1C28-41C4-A663-E1F65B414A99}" sibTransId="{5D0B7ED0-718B-4838-AA5D-2E931B2F20D9}"/>
    <dgm:cxn modelId="{5216C16A-BF4A-43B5-B123-9056AAE612A9}" srcId="{ADD342BD-26F5-4631-9AB4-CF0B1131BF0A}" destId="{AF5B0361-ED14-4B53-8880-463091D8375E}" srcOrd="4" destOrd="0" parTransId="{D4D1641A-1C6A-4CF4-BE57-EE7CC32894AC}" sibTransId="{0FDAD372-3CEC-42BA-BE45-255094E58F76}"/>
    <dgm:cxn modelId="{6246EF3D-151D-45ED-A48F-6317305F1BF8}" srcId="{ADD342BD-26F5-4631-9AB4-CF0B1131BF0A}" destId="{94F33860-8A4B-41A3-8E82-5BF3E01279D8}" srcOrd="2" destOrd="0" parTransId="{D744CE25-C38A-4A14-A50D-9C104D402E76}" sibTransId="{53293908-2E1C-4E3B-80C3-8C8D9BD24F3E}"/>
    <dgm:cxn modelId="{41709D3A-E1BD-4E57-BB80-FD03214D472B}" type="presOf" srcId="{189738BC-F165-4137-9F4A-48B4F79D6562}" destId="{97897C62-6F3B-45C5-9161-687751B4AE1C}" srcOrd="1" destOrd="0" presId="urn:microsoft.com/office/officeart/2005/8/layout/list1"/>
    <dgm:cxn modelId="{78DF87CF-8ED3-4001-A0B6-A16534401449}" type="presOf" srcId="{94F33860-8A4B-41A3-8E82-5BF3E01279D8}" destId="{FA5D9D85-3F34-4296-B5DF-6E05BBFDDE41}" srcOrd="1" destOrd="0" presId="urn:microsoft.com/office/officeart/2005/8/layout/list1"/>
    <dgm:cxn modelId="{607C5E32-D2D7-4833-9D21-360809D9C9F3}" type="presOf" srcId="{8843D592-88E8-4702-A759-58CD6FF15A0E}" destId="{B0A97A12-7259-4F22-B209-5CAC5EAAFFE9}" srcOrd="1" destOrd="0" presId="urn:microsoft.com/office/officeart/2005/8/layout/list1"/>
    <dgm:cxn modelId="{2BF09688-538B-4EC3-85D1-509430CD271F}" type="presOf" srcId="{987C166A-13F5-491E-B546-95C8FDDDBFFD}" destId="{E821E03F-4F8E-4E88-941D-873AA2A75689}" srcOrd="1" destOrd="0" presId="urn:microsoft.com/office/officeart/2005/8/layout/list1"/>
    <dgm:cxn modelId="{EC3CE88B-1634-4DE6-B3D9-D1113F366A27}" type="presOf" srcId="{438C2DAE-01D6-475D-A8EC-6C4E49E5EC29}" destId="{16C9CBB0-FAA1-4851-BCD5-A61AEBAE96A5}" srcOrd="0" destOrd="0" presId="urn:microsoft.com/office/officeart/2005/8/layout/list1"/>
    <dgm:cxn modelId="{9797980A-D10C-4D24-A123-69B2EC898DAF}" type="presOf" srcId="{189738BC-F165-4137-9F4A-48B4F79D6562}" destId="{1556094E-F714-4647-9A4B-B71D88E957EB}" srcOrd="0" destOrd="0" presId="urn:microsoft.com/office/officeart/2005/8/layout/list1"/>
    <dgm:cxn modelId="{718C3AB5-2E76-4C19-8BD7-643A67790AED}" type="presOf" srcId="{438C2DAE-01D6-475D-A8EC-6C4E49E5EC29}" destId="{3ADC1356-4F44-44DA-B316-915E74AC3AEA}" srcOrd="1" destOrd="0" presId="urn:microsoft.com/office/officeart/2005/8/layout/list1"/>
    <dgm:cxn modelId="{765EDAE6-E568-40F7-8B2B-B7DE395A5556}" type="presOf" srcId="{AF5B0361-ED14-4B53-8880-463091D8375E}" destId="{CB48C73E-6CAC-4DC5-B7FC-F102E6C0E95A}" srcOrd="0" destOrd="0" presId="urn:microsoft.com/office/officeart/2005/8/layout/list1"/>
    <dgm:cxn modelId="{56D35668-E20E-4C99-8EEF-E6785708E51C}" type="presParOf" srcId="{DED7C65D-0421-4E7A-AC27-9280BEFD544C}" destId="{20F3FBB0-85D4-47CE-9705-4E4CCC5B2E2A}" srcOrd="0" destOrd="0" presId="urn:microsoft.com/office/officeart/2005/8/layout/list1"/>
    <dgm:cxn modelId="{121DA71D-AB0C-4F13-BB8F-F24FAB3BCCC9}" type="presParOf" srcId="{20F3FBB0-85D4-47CE-9705-4E4CCC5B2E2A}" destId="{86FBF240-5268-4E19-9CF3-0F6C12C406C1}" srcOrd="0" destOrd="0" presId="urn:microsoft.com/office/officeart/2005/8/layout/list1"/>
    <dgm:cxn modelId="{FA700482-4F5A-4E8E-9DC8-404D34030AAE}" type="presParOf" srcId="{20F3FBB0-85D4-47CE-9705-4E4CCC5B2E2A}" destId="{E821E03F-4F8E-4E88-941D-873AA2A75689}" srcOrd="1" destOrd="0" presId="urn:microsoft.com/office/officeart/2005/8/layout/list1"/>
    <dgm:cxn modelId="{A58C6155-BAD0-473F-A6B4-885D020D7829}" type="presParOf" srcId="{DED7C65D-0421-4E7A-AC27-9280BEFD544C}" destId="{915A7CED-D29C-424E-8158-85D73CC70128}" srcOrd="1" destOrd="0" presId="urn:microsoft.com/office/officeart/2005/8/layout/list1"/>
    <dgm:cxn modelId="{A0975316-1A00-4C46-9091-348A2D917779}" type="presParOf" srcId="{DED7C65D-0421-4E7A-AC27-9280BEFD544C}" destId="{A7B42051-A873-4455-987E-0393D8CB2D64}" srcOrd="2" destOrd="0" presId="urn:microsoft.com/office/officeart/2005/8/layout/list1"/>
    <dgm:cxn modelId="{2D56132D-AA3C-45E1-830B-FBBB76AA88FC}" type="presParOf" srcId="{DED7C65D-0421-4E7A-AC27-9280BEFD544C}" destId="{00BC3C51-3AF2-43DA-924A-EAE8D534C0F4}" srcOrd="3" destOrd="0" presId="urn:microsoft.com/office/officeart/2005/8/layout/list1"/>
    <dgm:cxn modelId="{27C190AB-D8FE-4E63-8174-4A46A5F8885F}" type="presParOf" srcId="{DED7C65D-0421-4E7A-AC27-9280BEFD544C}" destId="{C6B19508-E7A3-4BD3-B430-86CEB1076CD5}" srcOrd="4" destOrd="0" presId="urn:microsoft.com/office/officeart/2005/8/layout/list1"/>
    <dgm:cxn modelId="{7E5A6ACA-D5D9-484A-ABBB-0E0FD495AA51}" type="presParOf" srcId="{C6B19508-E7A3-4BD3-B430-86CEB1076CD5}" destId="{FB3F7DB6-7958-4CA8-8A30-649796AADC94}" srcOrd="0" destOrd="0" presId="urn:microsoft.com/office/officeart/2005/8/layout/list1"/>
    <dgm:cxn modelId="{84C2C424-FFCC-4D38-8AB4-514D06062A40}" type="presParOf" srcId="{C6B19508-E7A3-4BD3-B430-86CEB1076CD5}" destId="{C28DE570-CC36-402E-96D5-162BA0C2B056}" srcOrd="1" destOrd="0" presId="urn:microsoft.com/office/officeart/2005/8/layout/list1"/>
    <dgm:cxn modelId="{EF478E5E-3267-4749-BBF2-11BE18295D2A}" type="presParOf" srcId="{DED7C65D-0421-4E7A-AC27-9280BEFD544C}" destId="{20C39891-3CC6-4511-942F-4C9EDB811DCA}" srcOrd="5" destOrd="0" presId="urn:microsoft.com/office/officeart/2005/8/layout/list1"/>
    <dgm:cxn modelId="{2083FD35-B831-4F35-873B-95D583C59C71}" type="presParOf" srcId="{DED7C65D-0421-4E7A-AC27-9280BEFD544C}" destId="{08F6B5C2-9225-43CD-AE60-C73435AFA68E}" srcOrd="6" destOrd="0" presId="urn:microsoft.com/office/officeart/2005/8/layout/list1"/>
    <dgm:cxn modelId="{68A27F70-EEFD-47C3-ACEF-CE6B63F2224C}" type="presParOf" srcId="{DED7C65D-0421-4E7A-AC27-9280BEFD544C}" destId="{A6506B32-CE76-4CA6-81AD-9E7EC8E06B66}" srcOrd="7" destOrd="0" presId="urn:microsoft.com/office/officeart/2005/8/layout/list1"/>
    <dgm:cxn modelId="{4CB4CDF5-2E57-4188-848E-65FC56A7C850}" type="presParOf" srcId="{DED7C65D-0421-4E7A-AC27-9280BEFD544C}" destId="{A4C943F7-93E9-46D2-BBAB-82641AEE8462}" srcOrd="8" destOrd="0" presId="urn:microsoft.com/office/officeart/2005/8/layout/list1"/>
    <dgm:cxn modelId="{8A77D3A7-8ED0-48BA-BC9D-01EBCC5C5AD3}" type="presParOf" srcId="{A4C943F7-93E9-46D2-BBAB-82641AEE8462}" destId="{1F97BD9E-8544-4375-8447-69D905B1E770}" srcOrd="0" destOrd="0" presId="urn:microsoft.com/office/officeart/2005/8/layout/list1"/>
    <dgm:cxn modelId="{0130660F-ECFD-4B16-9A67-0CF34617CD66}" type="presParOf" srcId="{A4C943F7-93E9-46D2-BBAB-82641AEE8462}" destId="{FA5D9D85-3F34-4296-B5DF-6E05BBFDDE41}" srcOrd="1" destOrd="0" presId="urn:microsoft.com/office/officeart/2005/8/layout/list1"/>
    <dgm:cxn modelId="{17CE6EE6-7876-42DA-B181-4B7E7EB49216}" type="presParOf" srcId="{DED7C65D-0421-4E7A-AC27-9280BEFD544C}" destId="{975C641E-02E5-4C6B-A4F2-174DD110CE33}" srcOrd="9" destOrd="0" presId="urn:microsoft.com/office/officeart/2005/8/layout/list1"/>
    <dgm:cxn modelId="{C9C1D821-BA41-4C7B-8BF1-5CBE61EA555F}" type="presParOf" srcId="{DED7C65D-0421-4E7A-AC27-9280BEFD544C}" destId="{582C96B6-7849-4106-BE7D-613BF8C1F14E}" srcOrd="10" destOrd="0" presId="urn:microsoft.com/office/officeart/2005/8/layout/list1"/>
    <dgm:cxn modelId="{76FCF6C5-4D99-4DAB-9A59-2D18F1D4725B}" type="presParOf" srcId="{DED7C65D-0421-4E7A-AC27-9280BEFD544C}" destId="{D2A23A6A-D6CE-468E-BA41-DD84E4ECDC78}" srcOrd="11" destOrd="0" presId="urn:microsoft.com/office/officeart/2005/8/layout/list1"/>
    <dgm:cxn modelId="{258CB013-3687-45B7-8EBA-CD139F58E78E}" type="presParOf" srcId="{DED7C65D-0421-4E7A-AC27-9280BEFD544C}" destId="{EC639E69-7EBA-4B71-B1E7-7EEC022D131D}" srcOrd="12" destOrd="0" presId="urn:microsoft.com/office/officeart/2005/8/layout/list1"/>
    <dgm:cxn modelId="{DE07333B-CD6D-4C83-B736-6F392702D939}" type="presParOf" srcId="{EC639E69-7EBA-4B71-B1E7-7EEC022D131D}" destId="{27B3FB70-4A39-4CB1-A2F3-A60C0E6B7026}" srcOrd="0" destOrd="0" presId="urn:microsoft.com/office/officeart/2005/8/layout/list1"/>
    <dgm:cxn modelId="{EBAA74CB-F6BF-45FB-A012-44453E6F0E66}" type="presParOf" srcId="{EC639E69-7EBA-4B71-B1E7-7EEC022D131D}" destId="{A83463B0-6A81-43A5-818B-2EAC8DB3D3AD}" srcOrd="1" destOrd="0" presId="urn:microsoft.com/office/officeart/2005/8/layout/list1"/>
    <dgm:cxn modelId="{3F9A0A4C-3178-4EEB-9F87-D43490CD8634}" type="presParOf" srcId="{DED7C65D-0421-4E7A-AC27-9280BEFD544C}" destId="{7FB19F25-4982-451B-AAC6-6E780F03EA12}" srcOrd="13" destOrd="0" presId="urn:microsoft.com/office/officeart/2005/8/layout/list1"/>
    <dgm:cxn modelId="{6D422BEC-B9E1-4195-A160-D2A7A749C991}" type="presParOf" srcId="{DED7C65D-0421-4E7A-AC27-9280BEFD544C}" destId="{A9BCA455-D2D9-4FA0-BB03-8516C0D77176}" srcOrd="14" destOrd="0" presId="urn:microsoft.com/office/officeart/2005/8/layout/list1"/>
    <dgm:cxn modelId="{8F751EB1-EAEF-454A-AE35-EEBBB6956551}" type="presParOf" srcId="{DED7C65D-0421-4E7A-AC27-9280BEFD544C}" destId="{125738E4-A124-416D-810F-D6E70BADC45A}" srcOrd="15" destOrd="0" presId="urn:microsoft.com/office/officeart/2005/8/layout/list1"/>
    <dgm:cxn modelId="{687B2B18-81DA-4426-858F-12B7CA62A39B}" type="presParOf" srcId="{DED7C65D-0421-4E7A-AC27-9280BEFD544C}" destId="{C48FFD38-0BFE-40C0-A5D6-F6F947846868}" srcOrd="16" destOrd="0" presId="urn:microsoft.com/office/officeart/2005/8/layout/list1"/>
    <dgm:cxn modelId="{14ECCBDB-8C1E-4968-AE71-C9B41C3FFC21}" type="presParOf" srcId="{C48FFD38-0BFE-40C0-A5D6-F6F947846868}" destId="{CB48C73E-6CAC-4DC5-B7FC-F102E6C0E95A}" srcOrd="0" destOrd="0" presId="urn:microsoft.com/office/officeart/2005/8/layout/list1"/>
    <dgm:cxn modelId="{C2088AF8-BE67-4CE1-8EA9-682441802FE5}" type="presParOf" srcId="{C48FFD38-0BFE-40C0-A5D6-F6F947846868}" destId="{66C07BE9-C755-4331-99B5-AFD86C74F42C}" srcOrd="1" destOrd="0" presId="urn:microsoft.com/office/officeart/2005/8/layout/list1"/>
    <dgm:cxn modelId="{F7872893-1B80-431C-A358-996F521AF7F2}" type="presParOf" srcId="{DED7C65D-0421-4E7A-AC27-9280BEFD544C}" destId="{B8871ED4-58A4-4E63-BDC0-A8ECEC770694}" srcOrd="17" destOrd="0" presId="urn:microsoft.com/office/officeart/2005/8/layout/list1"/>
    <dgm:cxn modelId="{DAB61C37-F9EC-439E-80A1-DE6C0DDB8BFA}" type="presParOf" srcId="{DED7C65D-0421-4E7A-AC27-9280BEFD544C}" destId="{48C64BA7-EAAC-4947-B854-9E6165805F73}" srcOrd="18" destOrd="0" presId="urn:microsoft.com/office/officeart/2005/8/layout/list1"/>
    <dgm:cxn modelId="{423DC5CF-5DE4-4D30-9086-1FAB82DDE906}" type="presParOf" srcId="{DED7C65D-0421-4E7A-AC27-9280BEFD544C}" destId="{6EFDE2AE-EBEF-40D0-82A2-F59648D418E2}" srcOrd="19" destOrd="0" presId="urn:microsoft.com/office/officeart/2005/8/layout/list1"/>
    <dgm:cxn modelId="{39BF7927-720B-4741-B3C9-F2B417EEDDFA}" type="presParOf" srcId="{DED7C65D-0421-4E7A-AC27-9280BEFD544C}" destId="{9752EBE4-1B76-4142-87EE-BE75498BFAF4}" srcOrd="20" destOrd="0" presId="urn:microsoft.com/office/officeart/2005/8/layout/list1"/>
    <dgm:cxn modelId="{B45FCECD-7828-491C-8038-164A07FB129A}" type="presParOf" srcId="{9752EBE4-1B76-4142-87EE-BE75498BFAF4}" destId="{16C9CBB0-FAA1-4851-BCD5-A61AEBAE96A5}" srcOrd="0" destOrd="0" presId="urn:microsoft.com/office/officeart/2005/8/layout/list1"/>
    <dgm:cxn modelId="{30C31B50-4710-4829-83A4-F08EE45FCCC5}" type="presParOf" srcId="{9752EBE4-1B76-4142-87EE-BE75498BFAF4}" destId="{3ADC1356-4F44-44DA-B316-915E74AC3AEA}" srcOrd="1" destOrd="0" presId="urn:microsoft.com/office/officeart/2005/8/layout/list1"/>
    <dgm:cxn modelId="{DDD35A9B-119A-498B-9561-026E9AD63A53}" type="presParOf" srcId="{DED7C65D-0421-4E7A-AC27-9280BEFD544C}" destId="{5BF8BE22-465D-4661-BD3E-B5DD2D2CFC89}" srcOrd="21" destOrd="0" presId="urn:microsoft.com/office/officeart/2005/8/layout/list1"/>
    <dgm:cxn modelId="{4A32D906-68A3-45CD-B40C-22FCD9A6417A}" type="presParOf" srcId="{DED7C65D-0421-4E7A-AC27-9280BEFD544C}" destId="{F465CA5E-845C-4B4B-B055-AF5E3E18CD8A}" srcOrd="22" destOrd="0" presId="urn:microsoft.com/office/officeart/2005/8/layout/list1"/>
    <dgm:cxn modelId="{FC21FAD3-5F64-4FCA-A05B-F5F7B31B1492}" type="presParOf" srcId="{DED7C65D-0421-4E7A-AC27-9280BEFD544C}" destId="{9BE287F2-F32E-4AC5-B875-2506502443D2}" srcOrd="23" destOrd="0" presId="urn:microsoft.com/office/officeart/2005/8/layout/list1"/>
    <dgm:cxn modelId="{8DADDC34-C9CB-4C5D-85B1-BFEB3DF0B4F1}" type="presParOf" srcId="{DED7C65D-0421-4E7A-AC27-9280BEFD544C}" destId="{B2673096-945A-4860-9C26-C172E8D0A19A}" srcOrd="24" destOrd="0" presId="urn:microsoft.com/office/officeart/2005/8/layout/list1"/>
    <dgm:cxn modelId="{D9595EBF-E67C-4006-A527-87282D9BDBF2}" type="presParOf" srcId="{B2673096-945A-4860-9C26-C172E8D0A19A}" destId="{76FE9439-D2A2-415C-8C91-10374D02D5BF}" srcOrd="0" destOrd="0" presId="urn:microsoft.com/office/officeart/2005/8/layout/list1"/>
    <dgm:cxn modelId="{F4E9DE41-1186-4291-B8CF-C823EEBC6ED4}" type="presParOf" srcId="{B2673096-945A-4860-9C26-C172E8D0A19A}" destId="{B0A97A12-7259-4F22-B209-5CAC5EAAFFE9}" srcOrd="1" destOrd="0" presId="urn:microsoft.com/office/officeart/2005/8/layout/list1"/>
    <dgm:cxn modelId="{582B7EBD-E921-4F8D-9BF3-9BFADFE4599D}" type="presParOf" srcId="{DED7C65D-0421-4E7A-AC27-9280BEFD544C}" destId="{D34609DC-813C-4B48-9D98-9384A457C20D}" srcOrd="25" destOrd="0" presId="urn:microsoft.com/office/officeart/2005/8/layout/list1"/>
    <dgm:cxn modelId="{1A486EA7-BFA1-49F1-AA00-5E6447C9897E}" type="presParOf" srcId="{DED7C65D-0421-4E7A-AC27-9280BEFD544C}" destId="{12C6B89A-E5EA-4BB9-AA76-DC4253E102DB}" srcOrd="26" destOrd="0" presId="urn:microsoft.com/office/officeart/2005/8/layout/list1"/>
    <dgm:cxn modelId="{FF93675D-6E1F-4CD8-8CC5-BB635D4CB614}" type="presParOf" srcId="{DED7C65D-0421-4E7A-AC27-9280BEFD544C}" destId="{865F9B33-F3A0-4DB7-AB9F-BEC9F2CDCDF2}" srcOrd="27" destOrd="0" presId="urn:microsoft.com/office/officeart/2005/8/layout/list1"/>
    <dgm:cxn modelId="{9E9647B7-B1CE-4A9E-9414-514A2C89A687}" type="presParOf" srcId="{DED7C65D-0421-4E7A-AC27-9280BEFD544C}" destId="{B33EB5EE-589A-4474-96DB-81FFBEED9DCA}" srcOrd="28" destOrd="0" presId="urn:microsoft.com/office/officeart/2005/8/layout/list1"/>
    <dgm:cxn modelId="{690F51FA-82A6-4A97-B959-E2EB99777D74}" type="presParOf" srcId="{B33EB5EE-589A-4474-96DB-81FFBEED9DCA}" destId="{4316130C-438A-462F-8E04-DE78F668B61E}" srcOrd="0" destOrd="0" presId="urn:microsoft.com/office/officeart/2005/8/layout/list1"/>
    <dgm:cxn modelId="{97EA3738-D900-4E4E-B5C1-AEAC91F76362}" type="presParOf" srcId="{B33EB5EE-589A-4474-96DB-81FFBEED9DCA}" destId="{AA260D03-63D8-45BC-9B98-1A0D62EA35CA}" srcOrd="1" destOrd="0" presId="urn:microsoft.com/office/officeart/2005/8/layout/list1"/>
    <dgm:cxn modelId="{5AAF1BCD-ECD2-4595-A5A4-EBC72AAF12F7}" type="presParOf" srcId="{DED7C65D-0421-4E7A-AC27-9280BEFD544C}" destId="{937AE48F-2C3C-404A-A176-C53C313BAA90}" srcOrd="29" destOrd="0" presId="urn:microsoft.com/office/officeart/2005/8/layout/list1"/>
    <dgm:cxn modelId="{1B9369A4-B235-4285-A5FA-27C7F3C4E1F4}" type="presParOf" srcId="{DED7C65D-0421-4E7A-AC27-9280BEFD544C}" destId="{BBA5021F-B6E7-406D-AEB4-E99B9723991F}" srcOrd="30" destOrd="0" presId="urn:microsoft.com/office/officeart/2005/8/layout/list1"/>
    <dgm:cxn modelId="{22FA70A3-790B-4623-8E43-09FD98C00A66}" type="presParOf" srcId="{DED7C65D-0421-4E7A-AC27-9280BEFD544C}" destId="{814924E4-4527-449A-8A53-B9C74C6B3B28}" srcOrd="31" destOrd="0" presId="urn:microsoft.com/office/officeart/2005/8/layout/list1"/>
    <dgm:cxn modelId="{A0B96589-0D64-4D56-A050-FB94969FCAE0}" type="presParOf" srcId="{DED7C65D-0421-4E7A-AC27-9280BEFD544C}" destId="{ACAC80F1-8324-47F8-8D68-BD9FA14CE248}" srcOrd="32" destOrd="0" presId="urn:microsoft.com/office/officeart/2005/8/layout/list1"/>
    <dgm:cxn modelId="{6A0C95F4-8092-49FF-998B-74D2E04B6002}" type="presParOf" srcId="{ACAC80F1-8324-47F8-8D68-BD9FA14CE248}" destId="{1556094E-F714-4647-9A4B-B71D88E957EB}" srcOrd="0" destOrd="0" presId="urn:microsoft.com/office/officeart/2005/8/layout/list1"/>
    <dgm:cxn modelId="{FC88AFAA-7A36-444A-8AE8-218D8FE6EEDB}" type="presParOf" srcId="{ACAC80F1-8324-47F8-8D68-BD9FA14CE248}" destId="{97897C62-6F3B-45C5-9161-687751B4AE1C}" srcOrd="1" destOrd="0" presId="urn:microsoft.com/office/officeart/2005/8/layout/list1"/>
    <dgm:cxn modelId="{12D1DC6C-99F1-4F98-A012-B148C819BD51}" type="presParOf" srcId="{DED7C65D-0421-4E7A-AC27-9280BEFD544C}" destId="{077F97EC-362C-4656-92B0-81C6AFEAA5B0}" srcOrd="33" destOrd="0" presId="urn:microsoft.com/office/officeart/2005/8/layout/list1"/>
    <dgm:cxn modelId="{B2E00163-EA56-4DB3-B128-30C617DB37DE}" type="presParOf" srcId="{DED7C65D-0421-4E7A-AC27-9280BEFD544C}" destId="{711FB7E9-8AF1-45D8-963C-D35E3B95A2AA}" srcOrd="3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B42051-A873-4455-987E-0393D8CB2D64}">
      <dsp:nvSpPr>
        <dsp:cNvPr id="0" name=""/>
        <dsp:cNvSpPr/>
      </dsp:nvSpPr>
      <dsp:spPr>
        <a:xfrm>
          <a:off x="0" y="28236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21E03F-4F8E-4E88-941D-873AA2A75689}">
      <dsp:nvSpPr>
        <dsp:cNvPr id="0" name=""/>
        <dsp:cNvSpPr/>
      </dsp:nvSpPr>
      <dsp:spPr>
        <a:xfrm>
          <a:off x="316230" y="7572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Creating new documents</a:t>
          </a:r>
          <a:endParaRPr lang="en-US" sz="1800" b="1" kern="1200" dirty="0">
            <a:latin typeface="Times New Roman" pitchFamily="18" charset="0"/>
            <a:cs typeface="Times New Roman" pitchFamily="18" charset="0"/>
          </a:endParaRPr>
        </a:p>
      </dsp:txBody>
      <dsp:txXfrm>
        <a:off x="316230" y="75720"/>
        <a:ext cx="4427220" cy="413280"/>
      </dsp:txXfrm>
    </dsp:sp>
    <dsp:sp modelId="{08F6B5C2-9225-43CD-AE60-C73435AFA68E}">
      <dsp:nvSpPr>
        <dsp:cNvPr id="0" name=""/>
        <dsp:cNvSpPr/>
      </dsp:nvSpPr>
      <dsp:spPr>
        <a:xfrm>
          <a:off x="0" y="91740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DE570-CC36-402E-96D5-162BA0C2B056}">
      <dsp:nvSpPr>
        <dsp:cNvPr id="0" name=""/>
        <dsp:cNvSpPr/>
      </dsp:nvSpPr>
      <dsp:spPr>
        <a:xfrm>
          <a:off x="316230" y="71076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Opening existing documents</a:t>
          </a:r>
          <a:endParaRPr lang="en-US" sz="1800" b="1" kern="1200" dirty="0">
            <a:latin typeface="Times New Roman" pitchFamily="18" charset="0"/>
            <a:cs typeface="Times New Roman" pitchFamily="18" charset="0"/>
          </a:endParaRPr>
        </a:p>
      </dsp:txBody>
      <dsp:txXfrm>
        <a:off x="316230" y="710760"/>
        <a:ext cx="4427220" cy="413280"/>
      </dsp:txXfrm>
    </dsp:sp>
    <dsp:sp modelId="{582C96B6-7849-4106-BE7D-613BF8C1F14E}">
      <dsp:nvSpPr>
        <dsp:cNvPr id="0" name=""/>
        <dsp:cNvSpPr/>
      </dsp:nvSpPr>
      <dsp:spPr>
        <a:xfrm>
          <a:off x="0" y="155244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D9D85-3F34-4296-B5DF-6E05BBFDDE41}">
      <dsp:nvSpPr>
        <dsp:cNvPr id="0" name=""/>
        <dsp:cNvSpPr/>
      </dsp:nvSpPr>
      <dsp:spPr>
        <a:xfrm>
          <a:off x="316230" y="134580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Saving documents</a:t>
          </a:r>
          <a:endParaRPr lang="en-US" sz="1800" b="1" kern="1200" dirty="0" smtClean="0">
            <a:latin typeface="Times New Roman" pitchFamily="18" charset="0"/>
            <a:cs typeface="Times New Roman" pitchFamily="18" charset="0"/>
          </a:endParaRPr>
        </a:p>
      </dsp:txBody>
      <dsp:txXfrm>
        <a:off x="316230" y="1345800"/>
        <a:ext cx="4427220" cy="413280"/>
      </dsp:txXfrm>
    </dsp:sp>
    <dsp:sp modelId="{A9BCA455-D2D9-4FA0-BB03-8516C0D77176}">
      <dsp:nvSpPr>
        <dsp:cNvPr id="0" name=""/>
        <dsp:cNvSpPr/>
      </dsp:nvSpPr>
      <dsp:spPr>
        <a:xfrm>
          <a:off x="0" y="218748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3463B0-6A81-43A5-818B-2EAC8DB3D3AD}">
      <dsp:nvSpPr>
        <dsp:cNvPr id="0" name=""/>
        <dsp:cNvSpPr/>
      </dsp:nvSpPr>
      <dsp:spPr>
        <a:xfrm>
          <a:off x="316230" y="198084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Working with text within documents</a:t>
          </a:r>
          <a:endParaRPr lang="en-US" sz="1800" b="1" kern="1200" dirty="0">
            <a:latin typeface="Times New Roman" pitchFamily="18" charset="0"/>
            <a:cs typeface="Times New Roman" pitchFamily="18" charset="0"/>
          </a:endParaRPr>
        </a:p>
      </dsp:txBody>
      <dsp:txXfrm>
        <a:off x="316230" y="1980840"/>
        <a:ext cx="4427220" cy="413280"/>
      </dsp:txXfrm>
    </dsp:sp>
    <dsp:sp modelId="{48C64BA7-EAAC-4947-B854-9E6165805F73}">
      <dsp:nvSpPr>
        <dsp:cNvPr id="0" name=""/>
        <dsp:cNvSpPr/>
      </dsp:nvSpPr>
      <dsp:spPr>
        <a:xfrm>
          <a:off x="0" y="282252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07BE9-C755-4331-99B5-AFD86C74F42C}">
      <dsp:nvSpPr>
        <dsp:cNvPr id="0" name=""/>
        <dsp:cNvSpPr/>
      </dsp:nvSpPr>
      <dsp:spPr>
        <a:xfrm>
          <a:off x="316230" y="261588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Formatting documents</a:t>
          </a:r>
          <a:endParaRPr lang="en-US" sz="1800" b="1" kern="1200" dirty="0">
            <a:latin typeface="Times New Roman" pitchFamily="18" charset="0"/>
            <a:cs typeface="Times New Roman" pitchFamily="18" charset="0"/>
          </a:endParaRPr>
        </a:p>
      </dsp:txBody>
      <dsp:txXfrm>
        <a:off x="316230" y="2615880"/>
        <a:ext cx="4427220" cy="413280"/>
      </dsp:txXfrm>
    </dsp:sp>
    <dsp:sp modelId="{F465CA5E-845C-4B4B-B055-AF5E3E18CD8A}">
      <dsp:nvSpPr>
        <dsp:cNvPr id="0" name=""/>
        <dsp:cNvSpPr/>
      </dsp:nvSpPr>
      <dsp:spPr>
        <a:xfrm>
          <a:off x="0" y="345756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DC1356-4F44-44DA-B316-915E74AC3AEA}">
      <dsp:nvSpPr>
        <dsp:cNvPr id="0" name=""/>
        <dsp:cNvSpPr/>
      </dsp:nvSpPr>
      <dsp:spPr>
        <a:xfrm>
          <a:off x="316230" y="325092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Inserting non-text items</a:t>
          </a:r>
          <a:endParaRPr lang="en-US" sz="1800" b="1" kern="1200" dirty="0">
            <a:latin typeface="Times New Roman" pitchFamily="18" charset="0"/>
            <a:cs typeface="Times New Roman" pitchFamily="18" charset="0"/>
          </a:endParaRPr>
        </a:p>
      </dsp:txBody>
      <dsp:txXfrm>
        <a:off x="316230" y="3250920"/>
        <a:ext cx="4427220" cy="413280"/>
      </dsp:txXfrm>
    </dsp:sp>
    <dsp:sp modelId="{12C6B89A-E5EA-4BB9-AA76-DC4253E102DB}">
      <dsp:nvSpPr>
        <dsp:cNvPr id="0" name=""/>
        <dsp:cNvSpPr/>
      </dsp:nvSpPr>
      <dsp:spPr>
        <a:xfrm>
          <a:off x="0" y="409260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A97A12-7259-4F22-B209-5CAC5EAAFFE9}">
      <dsp:nvSpPr>
        <dsp:cNvPr id="0" name=""/>
        <dsp:cNvSpPr/>
      </dsp:nvSpPr>
      <dsp:spPr>
        <a:xfrm>
          <a:off x="316230" y="388596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Proofing documents</a:t>
          </a:r>
          <a:endParaRPr lang="en-US" sz="1800" b="1" kern="1200" dirty="0" smtClean="0">
            <a:latin typeface="Times New Roman" pitchFamily="18" charset="0"/>
            <a:cs typeface="Times New Roman" pitchFamily="18" charset="0"/>
          </a:endParaRPr>
        </a:p>
      </dsp:txBody>
      <dsp:txXfrm>
        <a:off x="316230" y="3885960"/>
        <a:ext cx="4427220" cy="413280"/>
      </dsp:txXfrm>
    </dsp:sp>
    <dsp:sp modelId="{BBA5021F-B6E7-406D-AEB4-E99B9723991F}">
      <dsp:nvSpPr>
        <dsp:cNvPr id="0" name=""/>
        <dsp:cNvSpPr/>
      </dsp:nvSpPr>
      <dsp:spPr>
        <a:xfrm>
          <a:off x="0" y="4727640"/>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260D03-63D8-45BC-9B98-1A0D62EA35CA}">
      <dsp:nvSpPr>
        <dsp:cNvPr id="0" name=""/>
        <dsp:cNvSpPr/>
      </dsp:nvSpPr>
      <dsp:spPr>
        <a:xfrm>
          <a:off x="316230" y="452100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Printing documents</a:t>
          </a:r>
          <a:endParaRPr lang="en-US" sz="1800" b="1" kern="1200" dirty="0">
            <a:latin typeface="Times New Roman" pitchFamily="18" charset="0"/>
            <a:cs typeface="Times New Roman" pitchFamily="18" charset="0"/>
          </a:endParaRPr>
        </a:p>
      </dsp:txBody>
      <dsp:txXfrm>
        <a:off x="316230" y="4521000"/>
        <a:ext cx="4427220" cy="413280"/>
      </dsp:txXfrm>
    </dsp:sp>
    <dsp:sp modelId="{711FB7E9-8AF1-45D8-963C-D35E3B95A2AA}">
      <dsp:nvSpPr>
        <dsp:cNvPr id="0" name=""/>
        <dsp:cNvSpPr/>
      </dsp:nvSpPr>
      <dsp:spPr>
        <a:xfrm>
          <a:off x="0" y="5362679"/>
          <a:ext cx="6324600" cy="352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897C62-6F3B-45C5-9161-687751B4AE1C}">
      <dsp:nvSpPr>
        <dsp:cNvPr id="0" name=""/>
        <dsp:cNvSpPr/>
      </dsp:nvSpPr>
      <dsp:spPr>
        <a:xfrm>
          <a:off x="316230" y="5156040"/>
          <a:ext cx="4427220" cy="4132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338" tIns="0" rIns="167338" bIns="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itchFamily="18" charset="0"/>
              <a:cs typeface="Times New Roman" pitchFamily="18" charset="0"/>
            </a:rPr>
            <a:t>Closing Documents</a:t>
          </a:r>
          <a:endParaRPr lang="en-US" sz="1800" b="1" kern="1200" dirty="0">
            <a:latin typeface="Times New Roman" pitchFamily="18" charset="0"/>
            <a:cs typeface="Times New Roman" pitchFamily="18" charset="0"/>
          </a:endParaRPr>
        </a:p>
      </dsp:txBody>
      <dsp:txXfrm>
        <a:off x="316230" y="5156040"/>
        <a:ext cx="4427220" cy="4132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8CAC79-0076-411B-AB32-297A4354525D}" type="datetimeFigureOut">
              <a:rPr lang="en-US" smtClean="0"/>
              <a:pPr/>
              <a:t>03-Sep-19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75772B-E79B-4C79-B186-93AB63FEC81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75772B-E79B-4C79-B186-93AB63FEC810}"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FE2B91B2-2B21-4821-A642-0539D17B56AE}" type="datetimeFigureOut">
              <a:rPr lang="en-US" smtClean="0"/>
              <a:pPr/>
              <a:t>03-Sep-19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5D351C7-9682-4F82-B112-5FCAC1BA51C5}"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B91B2-2B21-4821-A642-0539D17B56AE}" type="datetimeFigureOut">
              <a:rPr lang="en-US" smtClean="0"/>
              <a:pPr/>
              <a:t>03-Sep-19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351C7-9682-4F82-B112-5FCAC1BA51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B91B2-2B21-4821-A642-0539D17B56AE}" type="datetimeFigureOut">
              <a:rPr lang="en-US" smtClean="0"/>
              <a:pPr/>
              <a:t>03-Sep-19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351C7-9682-4F82-B112-5FCAC1BA51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E2B91B2-2B21-4821-A642-0539D17B56AE}" type="datetimeFigureOut">
              <a:rPr lang="en-US" smtClean="0"/>
              <a:pPr/>
              <a:t>03-Sep-19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351C7-9682-4F82-B112-5FCAC1BA51C5}"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E2B91B2-2B21-4821-A642-0539D17B56AE}" type="datetimeFigureOut">
              <a:rPr lang="en-US" smtClean="0"/>
              <a:pPr/>
              <a:t>03-Sep-19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E5D351C7-9682-4F82-B112-5FCAC1BA51C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E2B91B2-2B21-4821-A642-0539D17B56AE}" type="datetimeFigureOut">
              <a:rPr lang="en-US" smtClean="0"/>
              <a:pPr/>
              <a:t>03-Sep-19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351C7-9682-4F82-B112-5FCAC1BA51C5}"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E2B91B2-2B21-4821-A642-0539D17B56AE}" type="datetimeFigureOut">
              <a:rPr lang="en-US" smtClean="0"/>
              <a:pPr/>
              <a:t>03-Sep-19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D351C7-9682-4F82-B112-5FCAC1BA51C5}"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2B91B2-2B21-4821-A642-0539D17B56AE}" type="datetimeFigureOut">
              <a:rPr lang="en-US" smtClean="0"/>
              <a:pPr/>
              <a:t>03-Sep-19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D351C7-9682-4F82-B112-5FCAC1BA51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B91B2-2B21-4821-A642-0539D17B56AE}" type="datetimeFigureOut">
              <a:rPr lang="en-US" smtClean="0"/>
              <a:pPr/>
              <a:t>03-Sep-19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D351C7-9682-4F82-B112-5FCAC1BA51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E2B91B2-2B21-4821-A642-0539D17B56AE}" type="datetimeFigureOut">
              <a:rPr lang="en-US" smtClean="0"/>
              <a:pPr/>
              <a:t>03-Sep-19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351C7-9682-4F82-B112-5FCAC1BA51C5}"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E2B91B2-2B21-4821-A642-0539D17B56AE}" type="datetimeFigureOut">
              <a:rPr lang="en-US" smtClean="0"/>
              <a:pPr/>
              <a:t>03-Sep-19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E5D351C7-9682-4F82-B112-5FCAC1BA51C5}"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FE2B91B2-2B21-4821-A642-0539D17B56AE}" type="datetimeFigureOut">
              <a:rPr lang="en-US" smtClean="0"/>
              <a:pPr/>
              <a:t>03-Sep-19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5D351C7-9682-4F82-B112-5FCAC1BA51C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470025"/>
          </a:xfrm>
        </p:spPr>
        <p:txBody>
          <a:bodyPr/>
          <a:lstStyle/>
          <a:p>
            <a:r>
              <a:rPr lang="en-US" b="1" dirty="0" smtClean="0">
                <a:latin typeface="Times New Roman" pitchFamily="18" charset="0"/>
                <a:cs typeface="Times New Roman" pitchFamily="18" charset="0"/>
              </a:rPr>
              <a:t>Word Processing</a:t>
            </a:r>
            <a:endParaRPr lang="en-US" b="1" dirty="0">
              <a:latin typeface="Times New Roman" pitchFamily="18" charset="0"/>
              <a:cs typeface="Times New Roman" pitchFamily="18" charset="0"/>
            </a:endParaRPr>
          </a:p>
        </p:txBody>
      </p:sp>
      <p:pic>
        <p:nvPicPr>
          <p:cNvPr id="29698" name="Picture 2" descr="Image result for word processing"/>
          <p:cNvPicPr>
            <a:picLocks noChangeAspect="1" noChangeArrowheads="1"/>
          </p:cNvPicPr>
          <p:nvPr/>
        </p:nvPicPr>
        <p:blipFill>
          <a:blip r:embed="rId2" cstate="print"/>
          <a:srcRect/>
          <a:stretch>
            <a:fillRect/>
          </a:stretch>
        </p:blipFill>
        <p:spPr bwMode="auto">
          <a:xfrm>
            <a:off x="2667000" y="3200400"/>
            <a:ext cx="4038600" cy="3429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r>
              <a:rPr lang="en-US" sz="3600" b="1" dirty="0" smtClean="0">
                <a:solidFill>
                  <a:schemeClr val="tx2"/>
                </a:solidFill>
                <a:latin typeface="Times New Roman" pitchFamily="18" charset="0"/>
                <a:ea typeface="+mj-ea"/>
                <a:cs typeface="Times New Roman" pitchFamily="18" charset="0"/>
              </a:rPr>
              <a:t> – Ribbon Menu System</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4" name="Content Placeholder 2"/>
          <p:cNvSpPr txBox="1">
            <a:spLocks/>
          </p:cNvSpPr>
          <p:nvPr/>
        </p:nvSpPr>
        <p:spPr>
          <a:xfrm>
            <a:off x="209862" y="1295400"/>
            <a:ext cx="8629338" cy="4525963"/>
          </a:xfrm>
          <a:prstGeom prst="rect">
            <a:avLst/>
          </a:prstGeom>
        </p:spPr>
        <p:txBody>
          <a:bodyPr>
            <a:noAutofit/>
          </a:bodyPr>
          <a:lstStyle/>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References</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References</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allows you to easily cite and reference sources that you may use while creating a document.</a:t>
            </a:r>
            <a:endParaRPr lang="en-US" dirty="0" smtClean="0">
              <a:solidFill>
                <a:srgbClr val="A90000"/>
              </a:solidFill>
              <a:latin typeface="Times New Roman" pitchFamily="18" charset="0"/>
              <a:cs typeface="Times New Roman" pitchFamily="18" charset="0"/>
            </a:endParaRPr>
          </a:p>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Mailings</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Mailings</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ribbon menu contains a number of features related to documents that will be created for the purpose of being sent in the mail.</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You can use these tools to print envelopes and labels, as well as personalizing individual letters in a large mailing to the specific recipient using address and contact information.</a:t>
            </a:r>
            <a:endParaRPr lang="en-US" dirty="0" smtClean="0">
              <a:solidFill>
                <a:srgbClr val="A90000"/>
              </a:solidFill>
              <a:latin typeface="Times New Roman" pitchFamily="18" charset="0"/>
              <a:cs typeface="Times New Roman" pitchFamily="18" charset="0"/>
            </a:endParaRPr>
          </a:p>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Review</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Review</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allows you to review your document for spelling and grammatical errors, insert comments, track (and accept) changes made to your document during reviewing, and compare or combine two documents.</a:t>
            </a:r>
            <a:endParaRPr lang="en-US" b="1" dirty="0" smtClean="0">
              <a:solidFill>
                <a:srgbClr val="A90000"/>
              </a:solidFill>
              <a:latin typeface="Times New Roman" pitchFamily="18" charset="0"/>
              <a:cs typeface="Times New Roman" pitchFamily="18" charset="0"/>
            </a:endParaRPr>
          </a:p>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View</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View</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allows you to change how the document is viewed within Word.</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Zoom</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and 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Document Views</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sections of this document are where you will spend the majority of the time in this menu.</a:t>
            </a:r>
          </a:p>
          <a:p>
            <a:pPr marL="274320" lvl="0" indent="-274320" algn="just" fontAlgn="base">
              <a:spcBef>
                <a:spcPts val="580"/>
              </a:spcBef>
              <a:buClr>
                <a:schemeClr val="accent1"/>
              </a:buClr>
              <a:buSzPct val="85000"/>
              <a:buFont typeface="Wingdings 2"/>
              <a:buChar char=""/>
              <a:defRPr/>
            </a:pPr>
            <a:endParaRPr kumimoji="0" lang="en-US"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Document View</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990600"/>
            <a:ext cx="8305800" cy="4572000"/>
          </a:xfrm>
        </p:spPr>
        <p:txBody>
          <a:bodyPr>
            <a:noAutofit/>
          </a:bodyPr>
          <a:lstStyle/>
          <a:p>
            <a:pPr algn="just">
              <a:buNone/>
            </a:pPr>
            <a:r>
              <a:rPr lang="en-US" sz="1800" b="1" dirty="0" smtClean="0">
                <a:solidFill>
                  <a:schemeClr val="accent2"/>
                </a:solidFill>
                <a:latin typeface="Times New Roman" pitchFamily="18" charset="0"/>
                <a:cs typeface="Times New Roman" pitchFamily="18" charset="0"/>
              </a:rPr>
              <a:t>Normal View</a:t>
            </a:r>
          </a:p>
          <a:p>
            <a:pPr lvl="1" algn="just"/>
            <a:r>
              <a:rPr lang="en-US" sz="1800" dirty="0" smtClean="0">
                <a:latin typeface="Times New Roman" pitchFamily="18" charset="0"/>
                <a:cs typeface="Times New Roman" pitchFamily="18" charset="0"/>
              </a:rPr>
              <a:t>Displays text with character and paragraph formatting.</a:t>
            </a:r>
          </a:p>
          <a:p>
            <a:pPr lvl="1" algn="just"/>
            <a:r>
              <a:rPr lang="en-US" sz="1800" dirty="0" smtClean="0">
                <a:latin typeface="Times New Roman" pitchFamily="18" charset="0"/>
                <a:cs typeface="Times New Roman" pitchFamily="18" charset="0"/>
              </a:rPr>
              <a:t>Doest show headers and footers.</a:t>
            </a:r>
          </a:p>
          <a:p>
            <a:pPr lvl="1" algn="just"/>
            <a:r>
              <a:rPr lang="en-US" sz="1800" dirty="0" smtClean="0">
                <a:latin typeface="Times New Roman" pitchFamily="18" charset="0"/>
                <a:cs typeface="Times New Roman" pitchFamily="18" charset="0"/>
              </a:rPr>
              <a:t>View separate pages with dotted lines</a:t>
            </a:r>
          </a:p>
          <a:p>
            <a:pPr algn="just">
              <a:buNone/>
            </a:pPr>
            <a:r>
              <a:rPr lang="en-US" sz="1800" b="1" dirty="0" smtClean="0">
                <a:solidFill>
                  <a:schemeClr val="accent2"/>
                </a:solidFill>
                <a:latin typeface="Times New Roman" pitchFamily="18" charset="0"/>
                <a:cs typeface="Times New Roman" pitchFamily="18" charset="0"/>
              </a:rPr>
              <a:t>Web Layout View.</a:t>
            </a:r>
          </a:p>
          <a:p>
            <a:pPr lvl="1" algn="just"/>
            <a:r>
              <a:rPr lang="en-US" sz="1800" dirty="0" smtClean="0">
                <a:latin typeface="Times New Roman" pitchFamily="18" charset="0"/>
                <a:cs typeface="Times New Roman" pitchFamily="18" charset="0"/>
              </a:rPr>
              <a:t>Document appears in a large font and more space in between lines.</a:t>
            </a:r>
          </a:p>
          <a:p>
            <a:pPr lvl="1" algn="just"/>
            <a:r>
              <a:rPr lang="en-US" sz="1800" dirty="0" smtClean="0">
                <a:latin typeface="Times New Roman" pitchFamily="18" charset="0"/>
                <a:cs typeface="Times New Roman" pitchFamily="18" charset="0"/>
              </a:rPr>
              <a:t>This view is used to create document for web. </a:t>
            </a:r>
          </a:p>
          <a:p>
            <a:pPr algn="just">
              <a:buNone/>
            </a:pPr>
            <a:r>
              <a:rPr lang="en-US" sz="1800" b="1" dirty="0" smtClean="0">
                <a:solidFill>
                  <a:schemeClr val="accent2"/>
                </a:solidFill>
                <a:latin typeface="Times New Roman" pitchFamily="18" charset="0"/>
                <a:cs typeface="Times New Roman" pitchFamily="18" charset="0"/>
              </a:rPr>
              <a:t>Print Layout View</a:t>
            </a:r>
          </a:p>
          <a:p>
            <a:pPr lvl="1" algn="just"/>
            <a:r>
              <a:rPr lang="en-US" sz="1800" dirty="0" smtClean="0">
                <a:latin typeface="Times New Roman" pitchFamily="18" charset="0"/>
                <a:cs typeface="Times New Roman" pitchFamily="18" charset="0"/>
              </a:rPr>
              <a:t>Displays  document in full preview mode.</a:t>
            </a:r>
          </a:p>
          <a:p>
            <a:pPr lvl="1" algn="just"/>
            <a:r>
              <a:rPr lang="en-US" sz="1800" dirty="0" smtClean="0">
                <a:latin typeface="Times New Roman" pitchFamily="18" charset="0"/>
                <a:cs typeface="Times New Roman" pitchFamily="18" charset="0"/>
              </a:rPr>
              <a:t>All characters, paragraph, and document formatting options are displayed along with headers and footers.</a:t>
            </a:r>
          </a:p>
          <a:p>
            <a:pPr algn="just">
              <a:buNone/>
            </a:pPr>
            <a:r>
              <a:rPr lang="en-US" sz="1800" b="1" dirty="0" smtClean="0">
                <a:solidFill>
                  <a:schemeClr val="accent2"/>
                </a:solidFill>
                <a:latin typeface="Times New Roman" pitchFamily="18" charset="0"/>
                <a:cs typeface="Times New Roman" pitchFamily="18" charset="0"/>
              </a:rPr>
              <a:t>Outline View</a:t>
            </a:r>
          </a:p>
          <a:p>
            <a:pPr lvl="1" algn="just"/>
            <a:r>
              <a:rPr lang="en-US" sz="1800" dirty="0" smtClean="0">
                <a:latin typeface="Times New Roman" pitchFamily="18" charset="0"/>
                <a:cs typeface="Times New Roman" pitchFamily="18" charset="0"/>
              </a:rPr>
              <a:t>Displays document as an outline with expandable and collapsible heading levels.</a:t>
            </a:r>
          </a:p>
          <a:p>
            <a:pPr lvl="1" algn="just"/>
            <a:r>
              <a:rPr lang="en-US" sz="1800" dirty="0" smtClean="0">
                <a:latin typeface="Times New Roman" pitchFamily="18" charset="0"/>
                <a:cs typeface="Times New Roman" pitchFamily="18" charset="0"/>
              </a:rPr>
              <a:t>Used for rearranging entre sections of a document or for moving to specific section in long document quickly.</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Primary Tasks</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graphicFrame>
        <p:nvGraphicFramePr>
          <p:cNvPr id="6" name="Diagram 5"/>
          <p:cNvGraphicFramePr/>
          <p:nvPr/>
        </p:nvGraphicFramePr>
        <p:xfrm>
          <a:off x="1676400" y="838200"/>
          <a:ext cx="6324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772400" cy="1143000"/>
          </a:xfrm>
        </p:spPr>
        <p:txBody>
          <a:bodyPr>
            <a:normAutofit/>
          </a:bodyPr>
          <a:lstStyle/>
          <a:p>
            <a:pPr algn="ctr"/>
            <a:r>
              <a:rPr lang="en-US" sz="3600" b="1" dirty="0" smtClean="0">
                <a:latin typeface="Times New Roman" pitchFamily="18" charset="0"/>
                <a:cs typeface="Times New Roman" pitchFamily="18" charset="0"/>
              </a:rPr>
              <a:t>Creating a New Document</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838200"/>
            <a:ext cx="8458200" cy="4572000"/>
          </a:xfrm>
        </p:spPr>
        <p:txBody>
          <a:bodyPr>
            <a:normAutofit/>
          </a:bodyPr>
          <a:lstStyle/>
          <a:p>
            <a:pPr algn="just"/>
            <a:r>
              <a:rPr lang="en-US" sz="1800" dirty="0" smtClean="0">
                <a:latin typeface="Times New Roman" pitchFamily="18" charset="0"/>
                <a:cs typeface="Times New Roman" pitchFamily="18" charset="0"/>
              </a:rPr>
              <a:t>Upon starting Microsoft Word, a new blank document will be created. </a:t>
            </a:r>
          </a:p>
          <a:p>
            <a:pPr algn="just"/>
            <a:r>
              <a:rPr lang="en-US" sz="1800" dirty="0" smtClean="0">
                <a:latin typeface="Times New Roman" pitchFamily="18" charset="0"/>
                <a:cs typeface="Times New Roman" pitchFamily="18" charset="0"/>
              </a:rPr>
              <a:t>Alternatively, a new document may be created by selecting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dropdown menu located at the top of the main Word window, and selecting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New</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You must then select the type of new document you would like to create.</a:t>
            </a:r>
          </a:p>
          <a:p>
            <a:pPr algn="just"/>
            <a:r>
              <a:rPr lang="en-US" sz="1800" dirty="0" smtClean="0">
                <a:latin typeface="Times New Roman" pitchFamily="18" charset="0"/>
                <a:cs typeface="Times New Roman" pitchFamily="18" charset="0"/>
              </a:rPr>
              <a:t>Don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t forget to save and rename your document from the default name after creating it.</a:t>
            </a:r>
          </a:p>
          <a:p>
            <a:pPr algn="just"/>
            <a:r>
              <a:rPr lang="en-US" sz="1800" dirty="0" smtClean="0">
                <a:latin typeface="Times New Roman" pitchFamily="18" charset="0"/>
                <a:cs typeface="Times New Roman" pitchFamily="18" charset="0"/>
              </a:rPr>
              <a:t>Alternatively, the keyboard shortcut CTRL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may be used.</a:t>
            </a:r>
          </a:p>
          <a:p>
            <a:pPr algn="just"/>
            <a:endParaRPr lang="en-US" sz="1800" dirty="0">
              <a:latin typeface="Times New Roman" pitchFamily="18" charset="0"/>
              <a:cs typeface="Times New Roman" pitchFamily="18" charset="0"/>
            </a:endParaRPr>
          </a:p>
        </p:txBody>
      </p:sp>
      <p:pic>
        <p:nvPicPr>
          <p:cNvPr id="5" name="Picture 4"/>
          <p:cNvPicPr/>
          <p:nvPr/>
        </p:nvPicPr>
        <p:blipFill>
          <a:blip r:embed="rId2" cstate="print"/>
          <a:srcRect l="8173" t="3419" r="12019" b="5983"/>
          <a:stretch>
            <a:fillRect/>
          </a:stretch>
        </p:blipFill>
        <p:spPr bwMode="auto">
          <a:xfrm>
            <a:off x="1066800" y="2971800"/>
            <a:ext cx="65532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Opening an Existing Document</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990600"/>
            <a:ext cx="8458200" cy="5562600"/>
          </a:xfrm>
        </p:spPr>
        <p:txBody>
          <a:bodyPr>
            <a:normAutofit/>
          </a:bodyPr>
          <a:lstStyle/>
          <a:p>
            <a:pPr algn="just"/>
            <a:r>
              <a:rPr lang="en-US" sz="1800" dirty="0" smtClean="0">
                <a:latin typeface="Times New Roman" pitchFamily="18" charset="0"/>
                <a:cs typeface="Times New Roman" pitchFamily="18" charset="0"/>
              </a:rPr>
              <a:t>To open an existing document, first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 and select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Open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In the dialog box that appears, browse to your file and press the button labeled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Open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located at the lower right corner of this box.</a:t>
            </a:r>
          </a:p>
          <a:p>
            <a:pPr algn="just"/>
            <a:r>
              <a:rPr lang="en-US" sz="1800" dirty="0" smtClean="0">
                <a:latin typeface="Times New Roman" pitchFamily="18" charset="0"/>
                <a:cs typeface="Times New Roman" pitchFamily="18" charset="0"/>
              </a:rPr>
              <a:t>Alternatively, the keyboard shortcut CTRL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may be used.</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l="11699" t="8547" r="17949" b="17949"/>
          <a:stretch>
            <a:fillRect/>
          </a:stretch>
        </p:blipFill>
        <p:spPr bwMode="auto">
          <a:xfrm>
            <a:off x="609600" y="2667000"/>
            <a:ext cx="79248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72400" cy="1143000"/>
          </a:xfrm>
        </p:spPr>
        <p:txBody>
          <a:bodyPr>
            <a:normAutofit/>
          </a:bodyPr>
          <a:lstStyle/>
          <a:p>
            <a:pPr algn="ctr"/>
            <a:r>
              <a:rPr lang="en-US" sz="3600" b="1" dirty="0" smtClean="0">
                <a:latin typeface="Times New Roman" pitchFamily="18" charset="0"/>
                <a:cs typeface="Times New Roman" pitchFamily="18" charset="0"/>
              </a:rPr>
              <a:t>Opening Multiple Documents</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81000" y="914400"/>
            <a:ext cx="8458200" cy="4572000"/>
          </a:xfrm>
        </p:spPr>
        <p:txBody>
          <a:bodyPr>
            <a:normAutofit/>
          </a:bodyPr>
          <a:lstStyle/>
          <a:p>
            <a:pPr algn="just"/>
            <a:r>
              <a:rPr lang="en-US" sz="1800" dirty="0" smtClean="0">
                <a:latin typeface="Times New Roman" pitchFamily="18" charset="0"/>
                <a:cs typeface="Times New Roman" pitchFamily="18" charset="0"/>
              </a:rPr>
              <a:t>Opening multiple documents is very similar to opening a single document.</a:t>
            </a:r>
          </a:p>
          <a:p>
            <a:pPr algn="just"/>
            <a:r>
              <a:rPr lang="en-US" sz="1800" dirty="0" smtClean="0">
                <a:latin typeface="Times New Roman" pitchFamily="18" charset="0"/>
                <a:cs typeface="Times New Roman" pitchFamily="18" charset="0"/>
              </a:rPr>
              <a:t>First,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 and select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Open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In the dialog box that appears, browse to the location of your files.</a:t>
            </a:r>
          </a:p>
          <a:p>
            <a:pPr algn="just"/>
            <a:r>
              <a:rPr lang="en-US" sz="1800" dirty="0" smtClean="0">
                <a:latin typeface="Times New Roman" pitchFamily="18" charset="0"/>
                <a:cs typeface="Times New Roman" pitchFamily="18" charset="0"/>
              </a:rPr>
              <a:t>The keyboard shortcut CTRL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may be used to access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Open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dialog box.</a:t>
            </a:r>
          </a:p>
          <a:p>
            <a:pPr algn="just"/>
            <a:r>
              <a:rPr lang="en-US" sz="1800" dirty="0" smtClean="0">
                <a:latin typeface="Times New Roman" pitchFamily="18" charset="0"/>
                <a:cs typeface="Times New Roman" pitchFamily="18" charset="0"/>
              </a:rPr>
              <a:t>To select multiple files, hold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CTRL</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key and click on each of the files you want to open.</a:t>
            </a:r>
          </a:p>
          <a:p>
            <a:pPr algn="just"/>
            <a:r>
              <a:rPr lang="en-US" sz="1800" dirty="0" smtClean="0">
                <a:latin typeface="Times New Roman" pitchFamily="18" charset="0"/>
                <a:cs typeface="Times New Roman" pitchFamily="18" charset="0"/>
              </a:rPr>
              <a:t>Alternatively, you can hold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Shift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key and then use the arrow keys to select multiple consecutive documents in a row.</a:t>
            </a:r>
          </a:p>
          <a:p>
            <a:pPr algn="just"/>
            <a:r>
              <a:rPr lang="en-US" sz="1800" dirty="0" smtClean="0">
                <a:latin typeface="Times New Roman" pitchFamily="18" charset="0"/>
                <a:cs typeface="Times New Roman" pitchFamily="18" charset="0"/>
              </a:rPr>
              <a:t>Once you have selected the desired documents, press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Open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a:t>
            </a:r>
          </a:p>
          <a:p>
            <a:pPr algn="just"/>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p:txBody>
      </p:sp>
      <p:pic>
        <p:nvPicPr>
          <p:cNvPr id="4" name="Picture 3"/>
          <p:cNvPicPr/>
          <p:nvPr/>
        </p:nvPicPr>
        <p:blipFill>
          <a:blip r:embed="rId2" cstate="print"/>
          <a:srcRect l="11538" t="8832" r="19231" b="18234"/>
          <a:stretch>
            <a:fillRect/>
          </a:stretch>
        </p:blipFill>
        <p:spPr bwMode="auto">
          <a:xfrm>
            <a:off x="990600" y="3962400"/>
            <a:ext cx="69342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fontScale="90000"/>
          </a:bodyPr>
          <a:lstStyle/>
          <a:p>
            <a:pPr algn="ctr"/>
            <a:r>
              <a:rPr lang="en-US" b="1" dirty="0" smtClean="0">
                <a:latin typeface="Times New Roman" pitchFamily="18" charset="0"/>
                <a:cs typeface="Times New Roman" pitchFamily="18" charset="0"/>
              </a:rPr>
              <a:t>Saving a Document for the First Time</a:t>
            </a:r>
            <a:endParaRPr lang="en-US"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838200"/>
            <a:ext cx="8763000" cy="4572000"/>
          </a:xfrm>
        </p:spPr>
        <p:txBody>
          <a:bodyPr>
            <a:normAutofit/>
          </a:bodyPr>
          <a:lstStyle/>
          <a:p>
            <a:pPr algn="just"/>
            <a:r>
              <a:rPr lang="en-US" sz="1800" dirty="0" smtClean="0">
                <a:latin typeface="Times New Roman" pitchFamily="18" charset="0"/>
                <a:cs typeface="Times New Roman" pitchFamily="18" charset="0"/>
              </a:rPr>
              <a:t>If you are saving a document for the first time, you should specify a file name and the location to which the file will be saved.</a:t>
            </a:r>
          </a:p>
          <a:p>
            <a:pPr algn="just"/>
            <a:r>
              <a:rPr lang="en-US" sz="1800" dirty="0" smtClean="0">
                <a:latin typeface="Times New Roman" pitchFamily="18" charset="0"/>
                <a:cs typeface="Times New Roman" pitchFamily="18" charset="0"/>
              </a:rPr>
              <a:t>To save a document for the first time,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dropdown menu, and select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Save as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Save as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window will appear, at which point you should locate and select the location that you want the file to be saved to, as well as naming the file what you would like it to be called.</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l="20353" t="4843" r="8974" b="12821"/>
          <a:stretch>
            <a:fillRect/>
          </a:stretch>
        </p:blipFill>
        <p:spPr bwMode="auto">
          <a:xfrm>
            <a:off x="990600" y="3048000"/>
            <a:ext cx="73914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Saving a Document</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762000"/>
            <a:ext cx="8763000" cy="4572000"/>
          </a:xfrm>
        </p:spPr>
        <p:txBody>
          <a:bodyPr>
            <a:normAutofit/>
          </a:bodyPr>
          <a:lstStyle/>
          <a:p>
            <a:pPr algn="just"/>
            <a:r>
              <a:rPr lang="en-US" sz="1800" dirty="0" smtClean="0">
                <a:latin typeface="Times New Roman" pitchFamily="18" charset="0"/>
                <a:cs typeface="Times New Roman" pitchFamily="18" charset="0"/>
              </a:rPr>
              <a:t>To simply save a document without renaming or relocating it,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a:t>
            </a:r>
          </a:p>
          <a:p>
            <a:pPr algn="just"/>
            <a:r>
              <a:rPr lang="en-US" sz="1800" dirty="0" smtClean="0">
                <a:latin typeface="Times New Roman" pitchFamily="18" charset="0"/>
                <a:cs typeface="Times New Roman" pitchFamily="18" charset="0"/>
              </a:rPr>
              <a:t>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Save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option.</a:t>
            </a:r>
          </a:p>
          <a:p>
            <a:pPr algn="just"/>
            <a:r>
              <a:rPr lang="en-US" sz="1800" dirty="0" smtClean="0">
                <a:latin typeface="Times New Roman" pitchFamily="18" charset="0"/>
                <a:cs typeface="Times New Roman" pitchFamily="18" charset="0"/>
              </a:rPr>
              <a:t>Alternatively, the keyboard shortcut CTRL + S may be used. </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r="68750" b="38128"/>
          <a:stretch>
            <a:fillRect/>
          </a:stretch>
        </p:blipFill>
        <p:spPr bwMode="auto">
          <a:xfrm>
            <a:off x="2133600" y="2286000"/>
            <a:ext cx="47244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7772400" cy="1143000"/>
          </a:xfrm>
        </p:spPr>
        <p:txBody>
          <a:bodyPr>
            <a:normAutofit/>
          </a:bodyPr>
          <a:lstStyle/>
          <a:p>
            <a:pPr algn="ctr"/>
            <a:r>
              <a:rPr lang="en-US" sz="3600" b="1" dirty="0" smtClean="0">
                <a:latin typeface="Times New Roman" pitchFamily="18" charset="0"/>
                <a:cs typeface="Times New Roman" pitchFamily="18" charset="0"/>
              </a:rPr>
              <a:t>Working With Text</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685800"/>
            <a:ext cx="8382000" cy="5334000"/>
          </a:xfrm>
        </p:spPr>
        <p:txBody>
          <a:bodyPr>
            <a:normAutofit/>
          </a:bodyPr>
          <a:lstStyle/>
          <a:p>
            <a:r>
              <a:rPr lang="en-US" sz="1800" dirty="0" smtClean="0">
                <a:latin typeface="Times New Roman" pitchFamily="18" charset="0"/>
                <a:cs typeface="Times New Roman" pitchFamily="18" charset="0"/>
              </a:rPr>
              <a:t>In addition to simply typing words into a document, you can highlight, select, copy, cut, and paste items using either standard Windows shortcut methods, or buttons in Word.</a:t>
            </a:r>
          </a:p>
          <a:p>
            <a:r>
              <a:rPr lang="en-US" sz="1800" dirty="0" smtClean="0">
                <a:latin typeface="Times New Roman" pitchFamily="18" charset="0"/>
                <a:cs typeface="Times New Roman" pitchFamily="18" charset="0"/>
              </a:rPr>
              <a:t>To select a block of text, click and hold the left mouse button at the beginning portion of the block you wish to select, and then drag the mouse over the desired text.  You will notice that the text will be highlighted as you do this.</a:t>
            </a:r>
          </a:p>
          <a:p>
            <a:r>
              <a:rPr lang="en-US" sz="1800" dirty="0" smtClean="0">
                <a:latin typeface="Times New Roman" pitchFamily="18" charset="0"/>
                <a:cs typeface="Times New Roman" pitchFamily="18" charset="0"/>
              </a:rPr>
              <a:t>Once you have the desired text selected, release the mouse button.</a:t>
            </a:r>
          </a:p>
          <a:p>
            <a:r>
              <a:rPr lang="en-US" sz="1800" dirty="0" smtClean="0">
                <a:latin typeface="Times New Roman" pitchFamily="18" charset="0"/>
                <a:cs typeface="Times New Roman" pitchFamily="18" charset="0"/>
              </a:rPr>
              <a:t>Note that while clicking on another part of the document while you have text selected will deselect it.</a:t>
            </a:r>
          </a:p>
          <a:p>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b="4794"/>
          <a:stretch>
            <a:fillRect/>
          </a:stretch>
        </p:blipFill>
        <p:spPr bwMode="auto">
          <a:xfrm>
            <a:off x="1066800" y="3522618"/>
            <a:ext cx="7010400" cy="3182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838200"/>
            <a:ext cx="8458200" cy="4572000"/>
          </a:xfrm>
        </p:spPr>
        <p:txBody>
          <a:bodyPr>
            <a:normAutofit/>
          </a:bodyPr>
          <a:lstStyle/>
          <a:p>
            <a:pPr algn="just"/>
            <a:r>
              <a:rPr lang="en-US" sz="1800" dirty="0" smtClean="0">
                <a:latin typeface="Times New Roman" pitchFamily="18" charset="0"/>
                <a:cs typeface="Times New Roman" pitchFamily="18" charset="0"/>
              </a:rPr>
              <a:t>Once you have the desired content selected, you can cut, or copy it to use it in another location.</a:t>
            </a:r>
          </a:p>
          <a:p>
            <a:pPr algn="just"/>
            <a:r>
              <a:rPr lang="en-US" sz="1800" dirty="0" smtClean="0">
                <a:latin typeface="Times New Roman" pitchFamily="18" charset="0"/>
                <a:cs typeface="Times New Roman" pitchFamily="18" charset="0"/>
              </a:rPr>
              <a:t>To cut the selected content,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cut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Clipboard</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portion of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Home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ribbon menu.  This will remove the selected content from its current location and allow you to use it elsewhere.  (keyboard shortcut: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CTRL</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X</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To copy the selected content,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Copy</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Clipboard portion of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Home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ribbon menu.  This will copy the selected content, allowing you to use it elsewhere without removing it from the document.  (keyboard shortcut: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CTRL</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To paste the text, locate and select the are of the document in which you would like to paste, then locate and select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Paste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located in the clipboard portion of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Home Ribbon Menu.  (keyboard shortcut: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CTRL</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Working With Text (Cont…)</a:t>
            </a:r>
            <a:endParaRPr lang="en-US" sz="3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3600" b="1" dirty="0" smtClean="0">
                <a:latin typeface="Times New Roman" pitchFamily="18" charset="0"/>
                <a:cs typeface="Times New Roman" pitchFamily="18" charset="0"/>
              </a:rPr>
              <a:t>Word Processor</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838200"/>
            <a:ext cx="8229600" cy="4525963"/>
          </a:xfrm>
        </p:spPr>
        <p:txBody>
          <a:bodyPr>
            <a:noAutofit/>
          </a:bodyPr>
          <a:lstStyle/>
          <a:p>
            <a:pPr algn="just" fontAlgn="base">
              <a:lnSpc>
                <a:spcPct val="150000"/>
              </a:lnSpc>
            </a:pPr>
            <a:r>
              <a:rPr lang="en-US" sz="2400" dirty="0">
                <a:latin typeface="Times New Roman" pitchFamily="18" charset="0"/>
                <a:cs typeface="Times New Roman" pitchFamily="18" charset="0"/>
              </a:rPr>
              <a:t>A word processor is software or a device that allows users to create, edit, and </a:t>
            </a:r>
            <a:r>
              <a:rPr lang="en-US" sz="2400" dirty="0" smtClean="0">
                <a:latin typeface="Times New Roman" pitchFamily="18" charset="0"/>
                <a:cs typeface="Times New Roman" pitchFamily="18" charset="0"/>
              </a:rPr>
              <a:t>print documents. Ex: Microsoft word, text file, libre office.</a:t>
            </a:r>
          </a:p>
          <a:p>
            <a:pPr algn="just" fontAlgn="base">
              <a:lnSpc>
                <a:spcPct val="150000"/>
              </a:lnSpc>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enables you to write text, store it electronically, display it on a screen, modify it by </a:t>
            </a:r>
            <a:r>
              <a:rPr lang="en-US" sz="2400" dirty="0" smtClean="0">
                <a:latin typeface="Times New Roman" pitchFamily="18" charset="0"/>
                <a:cs typeface="Times New Roman" pitchFamily="18" charset="0"/>
              </a:rPr>
              <a:t>entering characters </a:t>
            </a:r>
            <a:r>
              <a:rPr lang="en-US" sz="2400" dirty="0">
                <a:latin typeface="Times New Roman" pitchFamily="18" charset="0"/>
                <a:cs typeface="Times New Roman" pitchFamily="18" charset="0"/>
              </a:rPr>
              <a:t>from the keyboard, and print it. </a:t>
            </a:r>
          </a:p>
          <a:p>
            <a:pPr algn="just">
              <a:lnSpc>
                <a:spcPct val="150000"/>
              </a:lnSpc>
            </a:pPr>
            <a:r>
              <a:rPr lang="en-US" sz="2400" dirty="0" smtClean="0">
                <a:latin typeface="Times New Roman" pitchFamily="18" charset="0"/>
                <a:cs typeface="Times New Roman" pitchFamily="18" charset="0"/>
              </a:rPr>
              <a:t>Microsoft Word is a word processor created by Microsoft, and is included in the Microsoft Office software suite.</a:t>
            </a:r>
          </a:p>
          <a:p>
            <a:pPr algn="just">
              <a:lnSpc>
                <a:spcPct val="150000"/>
              </a:lnSpc>
            </a:pPr>
            <a:r>
              <a:rPr lang="en-US" sz="2400" dirty="0" smtClean="0">
                <a:latin typeface="Times New Roman" pitchFamily="18" charset="0"/>
                <a:cs typeface="Times New Roman" pitchFamily="18" charset="0"/>
              </a:rPr>
              <a:t>You may start Microsoft Word by locating the Microsoft Office shortcut folder, and selecting the Microsoft Word shortcut.</a:t>
            </a:r>
          </a:p>
          <a:p>
            <a:pPr algn="just">
              <a:lnSpc>
                <a:spcPct val="150000"/>
              </a:lnSpc>
              <a:buNone/>
            </a:pP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838200"/>
            <a:ext cx="8686800" cy="4572000"/>
          </a:xfrm>
        </p:spPr>
        <p:txBody>
          <a:bodyPr>
            <a:normAutofit/>
          </a:bodyPr>
          <a:lstStyle/>
          <a:p>
            <a:pPr algn="just"/>
            <a:r>
              <a:rPr lang="en-US" sz="1800" dirty="0" smtClean="0">
                <a:latin typeface="Times New Roman" pitchFamily="18" charset="0"/>
                <a:cs typeface="Times New Roman" pitchFamily="18" charset="0"/>
              </a:rPr>
              <a:t>To set margins,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Page Layout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a:t>
            </a:r>
          </a:p>
          <a:p>
            <a:pPr algn="just"/>
            <a:r>
              <a:rPr lang="en-US" sz="1800" dirty="0" smtClean="0">
                <a:latin typeface="Times New Roman" pitchFamily="18" charset="0"/>
                <a:cs typeface="Times New Roman" pitchFamily="18" charset="0"/>
              </a:rPr>
              <a:t>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Margins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a:t>
            </a:r>
          </a:p>
          <a:p>
            <a:pPr algn="just"/>
            <a:r>
              <a:rPr lang="en-US" sz="1800" dirty="0" smtClean="0">
                <a:latin typeface="Times New Roman" pitchFamily="18" charset="0"/>
                <a:cs typeface="Times New Roman" pitchFamily="18" charset="0"/>
              </a:rPr>
              <a:t>A number of preset margin settings will drop down in a menu. You can select one of those, or select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Custom Margins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at the bottom of this menu to specify your own.</a:t>
            </a:r>
          </a:p>
          <a:p>
            <a:pPr algn="just"/>
            <a:r>
              <a:rPr lang="en-US" sz="1800" dirty="0" smtClean="0">
                <a:latin typeface="Times New Roman" pitchFamily="18" charset="0"/>
                <a:cs typeface="Times New Roman" pitchFamily="18" charset="0"/>
              </a:rPr>
              <a:t>A dialog box will appear.  The basic margin settings are located at the top of this box.</a:t>
            </a:r>
          </a:p>
          <a:p>
            <a:pPr algn="just"/>
            <a:r>
              <a:rPr lang="en-US" sz="1800" dirty="0" smtClean="0">
                <a:latin typeface="Times New Roman" pitchFamily="18" charset="0"/>
                <a:cs typeface="Times New Roman" pitchFamily="18" charset="0"/>
              </a:rPr>
              <a:t>Also note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Orientation</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portion of this menu. </a:t>
            </a:r>
          </a:p>
          <a:p>
            <a:pPr algn="just"/>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914400" y="-228600"/>
            <a:ext cx="7772400" cy="1143000"/>
          </a:xfrm>
        </p:spPr>
        <p:txBody>
          <a:bodyPr>
            <a:normAutofit/>
          </a:bodyPr>
          <a:lstStyle/>
          <a:p>
            <a:pPr algn="ctr" eaLnBrk="1" hangingPunct="1">
              <a:defRPr/>
            </a:pPr>
            <a:r>
              <a:rPr lang="en-US" sz="3600" b="1" dirty="0" smtClean="0">
                <a:latin typeface="Times New Roman" pitchFamily="18" charset="0"/>
                <a:cs typeface="Times New Roman" pitchFamily="18" charset="0"/>
              </a:rPr>
              <a:t>Formatting - Margins</a:t>
            </a:r>
            <a:endParaRPr lang="en-US" sz="3600" b="1" dirty="0">
              <a:latin typeface="Times New Roman" pitchFamily="18" charset="0"/>
              <a:cs typeface="Times New Roman" pitchFamily="18" charset="0"/>
            </a:endParaRPr>
          </a:p>
        </p:txBody>
      </p:sp>
      <p:pic>
        <p:nvPicPr>
          <p:cNvPr id="5" name="Picture 4"/>
          <p:cNvPicPr/>
          <p:nvPr/>
        </p:nvPicPr>
        <p:blipFill>
          <a:blip r:embed="rId2" cstate="print"/>
          <a:srcRect b="5364"/>
          <a:stretch>
            <a:fillRect/>
          </a:stretch>
        </p:blipFill>
        <p:spPr bwMode="auto">
          <a:xfrm>
            <a:off x="609600" y="2971800"/>
            <a:ext cx="78486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r>
              <a:rPr lang="en-US" sz="3600" b="1" dirty="0" smtClean="0">
                <a:latin typeface="Times New Roman" pitchFamily="18" charset="0"/>
                <a:cs typeface="Times New Roman" pitchFamily="18" charset="0"/>
              </a:rPr>
              <a:t>Formatting – Headers and Footers</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81000" y="838200"/>
            <a:ext cx="8458200" cy="4572000"/>
          </a:xfrm>
        </p:spPr>
        <p:txBody>
          <a:bodyPr>
            <a:normAutofit/>
          </a:bodyPr>
          <a:lstStyle/>
          <a:p>
            <a:pPr algn="just"/>
            <a:r>
              <a:rPr lang="en-US" sz="1800" dirty="0" smtClean="0">
                <a:latin typeface="Times New Roman" pitchFamily="18" charset="0"/>
                <a:cs typeface="Times New Roman" pitchFamily="18" charset="0"/>
              </a:rPr>
              <a:t>Options for headers and footers will be located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Insert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ribbon menu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Header &amp; Footer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section.</a:t>
            </a:r>
          </a:p>
          <a:p>
            <a:pPr algn="just"/>
            <a:r>
              <a:rPr lang="en-US" sz="1800" dirty="0" smtClean="0">
                <a:latin typeface="Times New Roman" pitchFamily="18" charset="0"/>
                <a:cs typeface="Times New Roman" pitchFamily="18" charset="0"/>
              </a:rPr>
              <a:t>To add a header, or footer, press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Header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or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footer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a:t>
            </a:r>
          </a:p>
          <a:p>
            <a:pPr algn="just"/>
            <a:r>
              <a:rPr lang="en-US" sz="1800" dirty="0" smtClean="0">
                <a:latin typeface="Times New Roman" pitchFamily="18" charset="0"/>
                <a:cs typeface="Times New Roman" pitchFamily="18" charset="0"/>
              </a:rPr>
              <a:t>A dialog box will appear which will allow you to specify the type of header that you would like to add.</a:t>
            </a:r>
          </a:p>
          <a:p>
            <a:pPr algn="just"/>
            <a:r>
              <a:rPr lang="en-US" sz="1800" dirty="0" smtClean="0">
                <a:latin typeface="Times New Roman" pitchFamily="18" charset="0"/>
                <a:cs typeface="Times New Roman" pitchFamily="18" charset="0"/>
              </a:rPr>
              <a:t>To just add a simple header,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Blank</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header.</a:t>
            </a:r>
          </a:p>
          <a:p>
            <a:pPr algn="just"/>
            <a:r>
              <a:rPr lang="en-US" sz="1800" dirty="0" smtClean="0">
                <a:latin typeface="Times New Roman" pitchFamily="18" charset="0"/>
                <a:cs typeface="Times New Roman" pitchFamily="18" charset="0"/>
              </a:rPr>
              <a:t>To navigate to or away from the header, just double-click on the area of the document that you would like to move to.</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t="3203" b="4972"/>
          <a:stretch>
            <a:fillRect/>
          </a:stretch>
        </p:blipFill>
        <p:spPr bwMode="auto">
          <a:xfrm>
            <a:off x="1524000" y="3429000"/>
            <a:ext cx="5941728" cy="3276600"/>
          </a:xfrm>
          <a:prstGeom prst="rect">
            <a:avLst/>
          </a:prstGeom>
          <a:noFill/>
          <a:ln w="9525">
            <a:noFill/>
            <a:miter lim="800000"/>
            <a:headEnd/>
            <a:tailEnd/>
          </a:ln>
        </p:spPr>
      </p:pic>
      <p:sp>
        <p:nvSpPr>
          <p:cNvPr id="5" name="Oval 4"/>
          <p:cNvSpPr/>
          <p:nvPr/>
        </p:nvSpPr>
        <p:spPr>
          <a:xfrm>
            <a:off x="4191000" y="3505200"/>
            <a:ext cx="5334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Formatting – Page Numbers</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762000"/>
            <a:ext cx="8229600" cy="4572000"/>
          </a:xfrm>
        </p:spPr>
        <p:txBody>
          <a:bodyPr>
            <a:normAutofit/>
          </a:bodyPr>
          <a:lstStyle/>
          <a:p>
            <a:pPr algn="just"/>
            <a:r>
              <a:rPr lang="en-US" sz="1800" dirty="0" smtClean="0">
                <a:latin typeface="Times New Roman" pitchFamily="18" charset="0"/>
                <a:cs typeface="Times New Roman" pitchFamily="18" charset="0"/>
              </a:rPr>
              <a:t>Page numbers are a very commonly used header element.</a:t>
            </a:r>
          </a:p>
          <a:p>
            <a:pPr algn="just"/>
            <a:r>
              <a:rPr lang="en-US" sz="1800" dirty="0" smtClean="0">
                <a:latin typeface="Times New Roman" pitchFamily="18" charset="0"/>
                <a:cs typeface="Times New Roman" pitchFamily="18" charset="0"/>
              </a:rPr>
              <a:t>To add page numbers to your header or footer, first create and select a header or footer.</a:t>
            </a:r>
          </a:p>
          <a:p>
            <a:pPr algn="just"/>
            <a:r>
              <a:rPr lang="en-US" sz="1800" dirty="0" smtClean="0">
                <a:latin typeface="Times New Roman" pitchFamily="18" charset="0"/>
                <a:cs typeface="Times New Roman" pitchFamily="18" charset="0"/>
              </a:rPr>
              <a:t>After you have created a header or footer, locate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Page Number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located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header and footer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portion of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insert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ribbon menu.</a:t>
            </a:r>
          </a:p>
          <a:p>
            <a:pPr algn="just"/>
            <a:r>
              <a:rPr lang="en-US" sz="1800" dirty="0" smtClean="0">
                <a:latin typeface="Times New Roman" pitchFamily="18" charset="0"/>
                <a:cs typeface="Times New Roman" pitchFamily="18" charset="0"/>
              </a:rPr>
              <a:t>In the dropdown menus that appears, select the location in which you want to place your page numbers.</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t="3559" b="5673"/>
          <a:stretch>
            <a:fillRect/>
          </a:stretch>
        </p:blipFill>
        <p:spPr bwMode="auto">
          <a:xfrm>
            <a:off x="990600" y="3124200"/>
            <a:ext cx="72390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Autofit/>
          </a:bodyPr>
          <a:lstStyle/>
          <a:p>
            <a:pPr algn="ctr"/>
            <a:r>
              <a:rPr lang="en-US" sz="3600" b="1" dirty="0" smtClean="0">
                <a:latin typeface="Times New Roman" pitchFamily="18" charset="0"/>
                <a:cs typeface="Times New Roman" pitchFamily="18" charset="0"/>
              </a:rPr>
              <a:t>Non-Text Items	- </a:t>
            </a:r>
            <a:r>
              <a:rPr lang="en-US" sz="3600" b="1" dirty="0" smtClean="0">
                <a:latin typeface="Times New Roman" pitchFamily="18" charset="0"/>
                <a:cs typeface="Times New Roman" pitchFamily="18" charset="0"/>
              </a:rPr>
              <a:t>Bullets</a:t>
            </a:r>
            <a:r>
              <a:rPr lang="en-US" sz="3600" b="1"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and Table</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914400"/>
            <a:ext cx="4191000" cy="4800600"/>
          </a:xfrm>
        </p:spPr>
        <p:txBody>
          <a:bodyPr>
            <a:noAutofit/>
          </a:bodyPr>
          <a:lstStyle/>
          <a:p>
            <a:pPr algn="just">
              <a:buNone/>
            </a:pPr>
            <a:r>
              <a:rPr lang="en-US" sz="1800" b="1" dirty="0" smtClean="0">
                <a:solidFill>
                  <a:schemeClr val="accent2"/>
                </a:solidFill>
                <a:latin typeface="Times New Roman" pitchFamily="18" charset="0"/>
                <a:cs typeface="Times New Roman" pitchFamily="18" charset="0"/>
              </a:rPr>
              <a:t>Bullets</a:t>
            </a:r>
          </a:p>
          <a:p>
            <a:pPr algn="just"/>
            <a:r>
              <a:rPr lang="en-US" sz="1800" dirty="0" smtClean="0">
                <a:latin typeface="Times New Roman" pitchFamily="18" charset="0"/>
                <a:cs typeface="Times New Roman" pitchFamily="18" charset="0"/>
              </a:rPr>
              <a:t>To </a:t>
            </a:r>
            <a:r>
              <a:rPr lang="en-US" sz="1800" dirty="0" smtClean="0">
                <a:latin typeface="Times New Roman" pitchFamily="18" charset="0"/>
                <a:cs typeface="Times New Roman" pitchFamily="18" charset="0"/>
              </a:rPr>
              <a:t>use bulleted lists, find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Home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  </a:t>
            </a:r>
          </a:p>
          <a:p>
            <a:pPr algn="just"/>
            <a:r>
              <a:rPr lang="en-US" sz="1800" dirty="0" smtClean="0">
                <a:latin typeface="Times New Roman" pitchFamily="18" charset="0"/>
                <a:cs typeface="Times New Roman" pitchFamily="18" charset="0"/>
              </a:rPr>
              <a:t>Select the bullet button located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paragraph</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section of this menu to start the list.</a:t>
            </a:r>
          </a:p>
          <a:p>
            <a:pPr algn="just"/>
            <a:r>
              <a:rPr lang="en-US" sz="1800" dirty="0" smtClean="0">
                <a:latin typeface="Times New Roman" pitchFamily="18" charset="0"/>
                <a:cs typeface="Times New Roman" pitchFamily="18" charset="0"/>
              </a:rPr>
              <a:t>To create the next bullet in the list, press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enter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buNone/>
            </a:pPr>
            <a:r>
              <a:rPr lang="en-US" sz="1800" b="1" dirty="0" smtClean="0">
                <a:solidFill>
                  <a:schemeClr val="accent2"/>
                </a:solidFill>
                <a:latin typeface="Times New Roman" pitchFamily="18" charset="0"/>
                <a:cs typeface="Times New Roman" pitchFamily="18" charset="0"/>
              </a:rPr>
              <a:t>Tables</a:t>
            </a:r>
          </a:p>
          <a:p>
            <a:pPr algn="just"/>
            <a:r>
              <a:rPr lang="en-US" sz="1800" dirty="0" smtClean="0">
                <a:latin typeface="Times New Roman" pitchFamily="18" charset="0"/>
                <a:cs typeface="Times New Roman" pitchFamily="18" charset="0"/>
              </a:rPr>
              <a:t>To insert spreadsheet-like tables, first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Insert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a:t>
            </a:r>
          </a:p>
          <a:p>
            <a:pPr algn="just"/>
            <a:r>
              <a:rPr lang="en-US" sz="1800" dirty="0" smtClean="0">
                <a:latin typeface="Times New Roman" pitchFamily="18" charset="0"/>
                <a:cs typeface="Times New Roman" pitchFamily="18" charset="0"/>
              </a:rPr>
              <a:t>Find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Table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located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Tables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section of this menu.</a:t>
            </a:r>
          </a:p>
          <a:p>
            <a:pPr algn="just"/>
            <a:r>
              <a:rPr lang="en-US" sz="1800" dirty="0" smtClean="0">
                <a:latin typeface="Times New Roman" pitchFamily="18" charset="0"/>
                <a:cs typeface="Times New Roman" pitchFamily="18" charset="0"/>
              </a:rPr>
              <a:t>In the menu that appears, use the table graphic to select the size of the desired table by clicking on the graphic in the appropriate location.</a:t>
            </a:r>
          </a:p>
          <a:p>
            <a:pPr algn="just"/>
            <a:endParaRPr lang="en-US" sz="1800" dirty="0">
              <a:latin typeface="Times New Roman" pitchFamily="18" charset="0"/>
              <a:cs typeface="Times New Roman" pitchFamily="18" charset="0"/>
            </a:endParaRPr>
          </a:p>
        </p:txBody>
      </p:sp>
      <p:pic>
        <p:nvPicPr>
          <p:cNvPr id="5" name="Picture 4"/>
          <p:cNvPicPr/>
          <p:nvPr/>
        </p:nvPicPr>
        <p:blipFill>
          <a:blip r:embed="rId2" cstate="print"/>
          <a:srcRect t="2847" b="6039"/>
          <a:stretch>
            <a:fillRect/>
          </a:stretch>
        </p:blipFill>
        <p:spPr bwMode="auto">
          <a:xfrm>
            <a:off x="4572000" y="1066800"/>
            <a:ext cx="4419600" cy="2286000"/>
          </a:xfrm>
          <a:prstGeom prst="rect">
            <a:avLst/>
          </a:prstGeom>
          <a:noFill/>
          <a:ln w="9525">
            <a:noFill/>
            <a:miter lim="800000"/>
            <a:headEnd/>
            <a:tailEnd/>
          </a:ln>
        </p:spPr>
      </p:pic>
      <p:pic>
        <p:nvPicPr>
          <p:cNvPr id="7" name="Picture 6"/>
          <p:cNvPicPr/>
          <p:nvPr/>
        </p:nvPicPr>
        <p:blipFill>
          <a:blip r:embed="rId3" cstate="print"/>
          <a:srcRect t="3203" r="914" b="5611"/>
          <a:stretch>
            <a:fillRect/>
          </a:stretch>
        </p:blipFill>
        <p:spPr bwMode="auto">
          <a:xfrm>
            <a:off x="4572000" y="3886200"/>
            <a:ext cx="43434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143000"/>
          </a:xfrm>
        </p:spPr>
        <p:txBody>
          <a:bodyPr>
            <a:noAutofit/>
          </a:bodyPr>
          <a:lstStyle/>
          <a:p>
            <a:pPr algn="ctr"/>
            <a:r>
              <a:rPr lang="en-US" sz="3600" b="1" dirty="0" smtClean="0">
                <a:latin typeface="Times New Roman" pitchFamily="18" charset="0"/>
                <a:cs typeface="Times New Roman" pitchFamily="18" charset="0"/>
              </a:rPr>
              <a:t>Non-Text </a:t>
            </a:r>
            <a:r>
              <a:rPr lang="en-US" sz="3600" b="1" dirty="0" smtClean="0">
                <a:latin typeface="Times New Roman" pitchFamily="18" charset="0"/>
                <a:cs typeface="Times New Roman" pitchFamily="18" charset="0"/>
              </a:rPr>
              <a:t>Items -  </a:t>
            </a:r>
            <a:r>
              <a:rPr lang="en-US" sz="3600" b="1" dirty="0" smtClean="0">
                <a:latin typeface="Times New Roman" pitchFamily="18" charset="0"/>
                <a:cs typeface="Times New Roman" pitchFamily="18" charset="0"/>
              </a:rPr>
              <a:t>Images and Hyperlinks</a:t>
            </a:r>
            <a:endParaRPr lang="en-US" sz="3600" dirty="0"/>
          </a:p>
        </p:txBody>
      </p:sp>
      <p:sp>
        <p:nvSpPr>
          <p:cNvPr id="3" name="Content Placeholder 2"/>
          <p:cNvSpPr>
            <a:spLocks noGrp="1"/>
          </p:cNvSpPr>
          <p:nvPr>
            <p:ph sz="quarter" idx="1"/>
          </p:nvPr>
        </p:nvSpPr>
        <p:spPr>
          <a:xfrm>
            <a:off x="228600" y="914400"/>
            <a:ext cx="4572000" cy="4572000"/>
          </a:xfrm>
        </p:spPr>
        <p:txBody>
          <a:bodyPr>
            <a:noAutofit/>
          </a:bodyPr>
          <a:lstStyle/>
          <a:p>
            <a:pPr algn="just">
              <a:buNone/>
            </a:pPr>
            <a:r>
              <a:rPr lang="en-US" sz="1600" b="1" dirty="0" smtClean="0">
                <a:solidFill>
                  <a:schemeClr val="accent2"/>
                </a:solidFill>
                <a:latin typeface="Times New Roman" pitchFamily="18" charset="0"/>
                <a:cs typeface="Times New Roman" pitchFamily="18" charset="0"/>
              </a:rPr>
              <a:t>Images</a:t>
            </a:r>
          </a:p>
          <a:p>
            <a:pPr algn="just"/>
            <a:r>
              <a:rPr lang="en-US" sz="1600" dirty="0" smtClean="0">
                <a:latin typeface="Times New Roman" pitchFamily="18" charset="0"/>
                <a:cs typeface="Times New Roman" pitchFamily="18" charset="0"/>
              </a:rPr>
              <a:t>To </a:t>
            </a:r>
            <a:r>
              <a:rPr lang="en-US" sz="1600" dirty="0" smtClean="0">
                <a:latin typeface="Times New Roman" pitchFamily="18" charset="0"/>
                <a:cs typeface="Times New Roman" pitchFamily="18" charset="0"/>
              </a:rPr>
              <a:t>insert an image into your document, first select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Insert</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menu.  </a:t>
            </a:r>
          </a:p>
          <a:p>
            <a:pPr algn="just"/>
            <a:r>
              <a:rPr lang="en-US" sz="1600" dirty="0" smtClean="0">
                <a:latin typeface="Times New Roman" pitchFamily="18" charset="0"/>
                <a:cs typeface="Times New Roman" pitchFamily="18" charset="0"/>
              </a:rPr>
              <a:t>Locate and press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Picture</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button in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Illustrations</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section.</a:t>
            </a:r>
          </a:p>
          <a:p>
            <a:pPr algn="just"/>
            <a:r>
              <a:rPr lang="en-US" sz="1600" dirty="0" smtClean="0">
                <a:latin typeface="Times New Roman" pitchFamily="18" charset="0"/>
                <a:cs typeface="Times New Roman" pitchFamily="18" charset="0"/>
              </a:rPr>
              <a:t>In the Dialog box that appears, browse to the photo you wish to insert and press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Insert</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button</a:t>
            </a:r>
            <a:r>
              <a:rPr lang="en-US" sz="1600" dirty="0" smtClean="0">
                <a:latin typeface="Times New Roman" pitchFamily="18" charset="0"/>
                <a:cs typeface="Times New Roman" pitchFamily="18" charset="0"/>
              </a:rPr>
              <a:t>.</a:t>
            </a:r>
          </a:p>
          <a:p>
            <a:pPr algn="just">
              <a:buNone/>
            </a:pPr>
            <a:r>
              <a:rPr lang="en-US" sz="1600" b="1" dirty="0" smtClean="0">
                <a:solidFill>
                  <a:schemeClr val="accent2"/>
                </a:solidFill>
                <a:latin typeface="Times New Roman" pitchFamily="18" charset="0"/>
                <a:cs typeface="Times New Roman" pitchFamily="18" charset="0"/>
              </a:rPr>
              <a:t>Hyperlinks</a:t>
            </a:r>
          </a:p>
          <a:p>
            <a:pPr algn="just"/>
            <a:r>
              <a:rPr lang="en-US" sz="1600" dirty="0" smtClean="0">
                <a:latin typeface="Times New Roman" pitchFamily="18" charset="0"/>
                <a:cs typeface="Times New Roman" pitchFamily="18" charset="0"/>
              </a:rPr>
              <a:t>To insert a hyperlink into your document, select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Insert</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menu.</a:t>
            </a:r>
          </a:p>
          <a:p>
            <a:pPr algn="just"/>
            <a:r>
              <a:rPr lang="en-US" sz="1600" dirty="0" smtClean="0">
                <a:latin typeface="Times New Roman" pitchFamily="18" charset="0"/>
                <a:cs typeface="Times New Roman" pitchFamily="18" charset="0"/>
              </a:rPr>
              <a:t>Locate and select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Links</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button.</a:t>
            </a:r>
          </a:p>
          <a:p>
            <a:pPr algn="just"/>
            <a:r>
              <a:rPr lang="en-US" sz="1600" dirty="0" smtClean="0">
                <a:latin typeface="Times New Roman" pitchFamily="18" charset="0"/>
                <a:cs typeface="Times New Roman" pitchFamily="18" charset="0"/>
              </a:rPr>
              <a:t>In the dropdown menu that appears, select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Hyperlink</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button.</a:t>
            </a:r>
          </a:p>
          <a:p>
            <a:pPr algn="just"/>
            <a:r>
              <a:rPr lang="en-US" sz="1600" dirty="0" smtClean="0">
                <a:latin typeface="Times New Roman" pitchFamily="18" charset="0"/>
                <a:cs typeface="Times New Roman" pitchFamily="18" charset="0"/>
              </a:rPr>
              <a:t>You can either browse to a location using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Look in:</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section of this window, or you can type an address manually in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Address:</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bar at the bottom</a:t>
            </a:r>
            <a:r>
              <a:rPr lang="en-US" sz="1600" dirty="0" smtClean="0">
                <a:latin typeface="Times New Roman" pitchFamily="18" charset="0"/>
                <a:cs typeface="Times New Roman" pitchFamily="18" charset="0"/>
              </a:rPr>
              <a:t>. When </a:t>
            </a:r>
            <a:r>
              <a:rPr lang="en-US" sz="1600" dirty="0" smtClean="0">
                <a:latin typeface="Times New Roman" pitchFamily="18" charset="0"/>
                <a:cs typeface="Times New Roman" pitchFamily="18" charset="0"/>
              </a:rPr>
              <a:t>you are done, press the </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Ok</a:t>
            </a:r>
            <a:r>
              <a:rPr lang="en-US" altLang="en-US"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button located at the bottom of the </a:t>
            </a:r>
            <a:r>
              <a:rPr lang="en-US" sz="1600" dirty="0" smtClean="0">
                <a:latin typeface="Times New Roman" pitchFamily="18" charset="0"/>
                <a:cs typeface="Times New Roman" pitchFamily="18" charset="0"/>
              </a:rPr>
              <a:t>screen.</a:t>
            </a:r>
            <a:endParaRPr lang="en-US" sz="1600" dirty="0" smtClean="0">
              <a:latin typeface="Times New Roman" pitchFamily="18" charset="0"/>
              <a:cs typeface="Times New Roman" pitchFamily="18" charset="0"/>
            </a:endParaRPr>
          </a:p>
          <a:p>
            <a:pPr algn="just">
              <a:buNone/>
            </a:pP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pic>
        <p:nvPicPr>
          <p:cNvPr id="4" name="Picture 3"/>
          <p:cNvPicPr/>
          <p:nvPr/>
        </p:nvPicPr>
        <p:blipFill>
          <a:blip r:embed="rId2" cstate="print"/>
          <a:srcRect t="3203" b="5338"/>
          <a:stretch>
            <a:fillRect/>
          </a:stretch>
        </p:blipFill>
        <p:spPr bwMode="auto">
          <a:xfrm>
            <a:off x="4800600" y="990600"/>
            <a:ext cx="4267200" cy="2133600"/>
          </a:xfrm>
          <a:prstGeom prst="rect">
            <a:avLst/>
          </a:prstGeom>
          <a:noFill/>
          <a:ln w="9525">
            <a:noFill/>
            <a:miter lim="800000"/>
            <a:headEnd/>
            <a:tailEnd/>
          </a:ln>
        </p:spPr>
      </p:pic>
      <p:pic>
        <p:nvPicPr>
          <p:cNvPr id="5" name="Picture 4"/>
          <p:cNvPicPr/>
          <p:nvPr/>
        </p:nvPicPr>
        <p:blipFill>
          <a:blip r:embed="rId3" cstate="print"/>
          <a:srcRect l="24660" t="34520" r="27270" b="21708"/>
          <a:stretch>
            <a:fillRect/>
          </a:stretch>
        </p:blipFill>
        <p:spPr bwMode="auto">
          <a:xfrm>
            <a:off x="4800600" y="3429000"/>
            <a:ext cx="41910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Proofing Tools - </a:t>
            </a:r>
            <a:r>
              <a:rPr lang="en-US" sz="3600" b="1" dirty="0" err="1" smtClean="0">
                <a:latin typeface="Times New Roman" pitchFamily="18" charset="0"/>
                <a:cs typeface="Times New Roman" pitchFamily="18" charset="0"/>
              </a:rPr>
              <a:t>Spellcheck</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838200"/>
            <a:ext cx="4191000" cy="5715000"/>
          </a:xfrm>
        </p:spPr>
        <p:txBody>
          <a:bodyPr>
            <a:noAutofit/>
          </a:bodyPr>
          <a:lstStyle/>
          <a:p>
            <a:pPr algn="just">
              <a:lnSpc>
                <a:spcPct val="120000"/>
              </a:lnSpc>
            </a:pPr>
            <a:r>
              <a:rPr lang="en-US" sz="1800" dirty="0" smtClean="0">
                <a:latin typeface="Times New Roman" pitchFamily="18" charset="0"/>
                <a:cs typeface="Times New Roman" pitchFamily="18" charset="0"/>
              </a:rPr>
              <a:t>To check your document for spelling errors, use the spell and grammar check feature.</a:t>
            </a:r>
          </a:p>
          <a:p>
            <a:pPr algn="just">
              <a:lnSpc>
                <a:spcPct val="120000"/>
              </a:lnSpc>
            </a:pPr>
            <a:r>
              <a:rPr lang="en-US" sz="1800" dirty="0" smtClean="0">
                <a:latin typeface="Times New Roman" pitchFamily="18" charset="0"/>
                <a:cs typeface="Times New Roman" pitchFamily="18" charset="0"/>
              </a:rPr>
              <a:t>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Review</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  </a:t>
            </a:r>
          </a:p>
          <a:p>
            <a:pPr algn="just">
              <a:lnSpc>
                <a:spcPct val="120000"/>
              </a:lnSpc>
            </a:pPr>
            <a:r>
              <a:rPr lang="en-US" sz="1800" dirty="0" smtClean="0">
                <a:latin typeface="Times New Roman" pitchFamily="18" charset="0"/>
                <a:cs typeface="Times New Roman" pitchFamily="18" charset="0"/>
              </a:rPr>
              <a:t>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Spelling &amp; Grammar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Proofing</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section of the menu.</a:t>
            </a:r>
          </a:p>
          <a:p>
            <a:pPr algn="just">
              <a:lnSpc>
                <a:spcPct val="120000"/>
              </a:lnSpc>
            </a:pPr>
            <a:r>
              <a:rPr lang="en-US" sz="1800" dirty="0" smtClean="0">
                <a:latin typeface="Times New Roman" pitchFamily="18" charset="0"/>
                <a:cs typeface="Times New Roman" pitchFamily="18" charset="0"/>
              </a:rPr>
              <a:t>Alternatively, press F7 to initiate the check</a:t>
            </a:r>
            <a:r>
              <a:rPr lang="en-US" sz="1800" dirty="0" smtClean="0">
                <a:latin typeface="Times New Roman" pitchFamily="18" charset="0"/>
                <a:cs typeface="Times New Roman" pitchFamily="18" charset="0"/>
              </a:rPr>
              <a:t>.</a:t>
            </a:r>
          </a:p>
          <a:p>
            <a:pPr algn="just">
              <a:lnSpc>
                <a:spcPct val="120000"/>
              </a:lnSpc>
            </a:pPr>
            <a:r>
              <a:rPr lang="en-US" sz="1800" dirty="0" smtClean="0">
                <a:latin typeface="Times New Roman" pitchFamily="18" charset="0"/>
                <a:cs typeface="Times New Roman" pitchFamily="18" charset="0"/>
              </a:rPr>
              <a:t>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Spelling and Grammar</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check dialog box, you can enter corrections manually in the top text field.</a:t>
            </a:r>
          </a:p>
          <a:p>
            <a:pPr algn="just">
              <a:lnSpc>
                <a:spcPct val="120000"/>
              </a:lnSpc>
            </a:pPr>
            <a:r>
              <a:rPr lang="en-US" sz="1800" dirty="0" smtClean="0">
                <a:latin typeface="Times New Roman" pitchFamily="18" charset="0"/>
                <a:cs typeface="Times New Roman" pitchFamily="18" charset="0"/>
              </a:rPr>
              <a:t>Alternatively, you can select from a list of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suggestions</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located in the lower half of the dialog box.  Make your desired selection and press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Change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a:t>
            </a:r>
          </a:p>
          <a:p>
            <a:pPr algn="just">
              <a:lnSpc>
                <a:spcPct val="120000"/>
              </a:lnSpc>
            </a:pPr>
            <a:endParaRPr lang="en-US" sz="1800" dirty="0" smtClean="0">
              <a:latin typeface="Times New Roman" pitchFamily="18" charset="0"/>
              <a:cs typeface="Times New Roman" pitchFamily="18" charset="0"/>
            </a:endParaRPr>
          </a:p>
          <a:p>
            <a:pPr algn="just">
              <a:lnSpc>
                <a:spcPct val="120000"/>
              </a:lnSpc>
            </a:pPr>
            <a:endParaRPr lang="en-US" sz="1800" dirty="0" smtClean="0">
              <a:latin typeface="Times New Roman" pitchFamily="18" charset="0"/>
              <a:cs typeface="Times New Roman" pitchFamily="18" charset="0"/>
            </a:endParaRPr>
          </a:p>
          <a:p>
            <a:pPr algn="just">
              <a:lnSpc>
                <a:spcPct val="120000"/>
              </a:lnSpc>
            </a:pPr>
            <a:endParaRPr lang="en-US" sz="1800" dirty="0">
              <a:latin typeface="Times New Roman" pitchFamily="18" charset="0"/>
              <a:cs typeface="Times New Roman" pitchFamily="18" charset="0"/>
            </a:endParaRPr>
          </a:p>
        </p:txBody>
      </p:sp>
      <p:pic>
        <p:nvPicPr>
          <p:cNvPr id="5" name="Picture 4"/>
          <p:cNvPicPr/>
          <p:nvPr/>
        </p:nvPicPr>
        <p:blipFill>
          <a:blip r:embed="rId2" cstate="print"/>
          <a:srcRect t="2847" b="5328"/>
          <a:stretch>
            <a:fillRect/>
          </a:stretch>
        </p:blipFill>
        <p:spPr bwMode="auto">
          <a:xfrm>
            <a:off x="4495800" y="1752601"/>
            <a:ext cx="4495800" cy="3208490"/>
          </a:xfrm>
          <a:prstGeom prst="rect">
            <a:avLst/>
          </a:prstGeom>
          <a:noFill/>
          <a:ln w="9525">
            <a:noFill/>
            <a:miter lim="800000"/>
            <a:headEnd/>
            <a:tailEnd/>
          </a:ln>
        </p:spPr>
      </p:pic>
      <p:sp>
        <p:nvSpPr>
          <p:cNvPr id="6" name="Oval 5"/>
          <p:cNvSpPr/>
          <p:nvPr/>
        </p:nvSpPr>
        <p:spPr>
          <a:xfrm>
            <a:off x="4495800" y="1905000"/>
            <a:ext cx="3048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gn="ctr"/>
            <a:r>
              <a:rPr lang="en-US" sz="3600" b="1" dirty="0" smtClean="0">
                <a:latin typeface="Times New Roman" pitchFamily="18" charset="0"/>
                <a:cs typeface="Times New Roman" pitchFamily="18" charset="0"/>
              </a:rPr>
              <a:t>Print Options</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838200"/>
            <a:ext cx="8610600" cy="4572000"/>
          </a:xfrm>
        </p:spPr>
        <p:txBody>
          <a:bodyPr>
            <a:normAutofit/>
          </a:bodyPr>
          <a:lstStyle/>
          <a:p>
            <a:pPr algn="just"/>
            <a:r>
              <a:rPr lang="en-US" sz="1800" dirty="0" smtClean="0">
                <a:latin typeface="Times New Roman" pitchFamily="18" charset="0"/>
                <a:cs typeface="Times New Roman" pitchFamily="18" charset="0"/>
              </a:rPr>
              <a:t>You will find the options related to printing by selecting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menu, and selecting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Print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option.  The Word window will then be populated with options related to printing.</a:t>
            </a:r>
          </a:p>
          <a:p>
            <a:pPr algn="just"/>
            <a:r>
              <a:rPr lang="en-US" sz="1800" dirty="0" smtClean="0">
                <a:latin typeface="Times New Roman" pitchFamily="18" charset="0"/>
                <a:cs typeface="Times New Roman" pitchFamily="18" charset="0"/>
              </a:rPr>
              <a:t>The most important options are located at the top of the window.</a:t>
            </a:r>
          </a:p>
          <a:p>
            <a:pPr algn="just"/>
            <a:r>
              <a:rPr lang="en-US" sz="1800" dirty="0" smtClean="0">
                <a:latin typeface="Times New Roman" pitchFamily="18" charset="0"/>
                <a:cs typeface="Times New Roman" pitchFamily="18" charset="0"/>
              </a:rPr>
              <a:t>Make sure that you have the desired printer, and the desired number of copies to print selected.</a:t>
            </a:r>
          </a:p>
          <a:p>
            <a:pPr algn="just"/>
            <a:r>
              <a:rPr lang="en-US" sz="1800" dirty="0" smtClean="0">
                <a:latin typeface="Times New Roman" pitchFamily="18" charset="0"/>
                <a:cs typeface="Times New Roman" pitchFamily="18" charset="0"/>
              </a:rPr>
              <a:t>When you are ready to print, press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Print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located in the upper portion of the screen.</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t="3203" r="68742" b="38068"/>
          <a:stretch>
            <a:fillRect/>
          </a:stretch>
        </p:blipFill>
        <p:spPr bwMode="auto">
          <a:xfrm>
            <a:off x="2286000" y="3124200"/>
            <a:ext cx="43434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normAutofit/>
          </a:bodyPr>
          <a:lstStyle/>
          <a:p>
            <a:pPr algn="ctr"/>
            <a:r>
              <a:rPr lang="en-US" sz="3600" b="1" dirty="0" smtClean="0">
                <a:latin typeface="Times New Roman" pitchFamily="18" charset="0"/>
                <a:cs typeface="Times New Roman" pitchFamily="18" charset="0"/>
              </a:rPr>
              <a:t>Closing Documents</a:t>
            </a:r>
            <a:endParaRPr lang="en-US" sz="36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914400"/>
            <a:ext cx="8686800" cy="4572000"/>
          </a:xfrm>
        </p:spPr>
        <p:txBody>
          <a:bodyPr>
            <a:normAutofit/>
          </a:bodyPr>
          <a:lstStyle/>
          <a:p>
            <a:pPr algn="just"/>
            <a:r>
              <a:rPr lang="en-US" sz="1800" dirty="0" smtClean="0">
                <a:latin typeface="Times New Roman" pitchFamily="18" charset="0"/>
                <a:cs typeface="Times New Roman" pitchFamily="18" charset="0"/>
              </a:rPr>
              <a:t>To close a document without exiting Word, find and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Close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button in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File</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dropdown menu.  This will close the document without closing that instance of Microsoft Word</a:t>
            </a:r>
          </a:p>
          <a:p>
            <a:pPr algn="just"/>
            <a:r>
              <a:rPr lang="en-US" sz="1800" dirty="0" smtClean="0">
                <a:latin typeface="Times New Roman" pitchFamily="18" charset="0"/>
                <a:cs typeface="Times New Roman" pitchFamily="18" charset="0"/>
              </a:rPr>
              <a:t>To close the document and the Word program, you can select the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X</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in the upper right hand corner of the window, just like any other application in Windows.  (keyboard shortcut: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ALT</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 </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F4</a:t>
            </a:r>
            <a:r>
              <a:rPr lang="en-US" alt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p:txBody>
      </p:sp>
      <p:pic>
        <p:nvPicPr>
          <p:cNvPr id="4" name="Picture 3"/>
          <p:cNvPicPr/>
          <p:nvPr/>
        </p:nvPicPr>
        <p:blipFill>
          <a:blip r:embed="rId2" cstate="print"/>
          <a:srcRect r="68661" b="38790"/>
          <a:stretch>
            <a:fillRect/>
          </a:stretch>
        </p:blipFill>
        <p:spPr bwMode="auto">
          <a:xfrm>
            <a:off x="2590800" y="2910444"/>
            <a:ext cx="4572000" cy="35665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cstate="print"/>
          <a:srcRect/>
          <a:stretch>
            <a:fillRect/>
          </a:stretch>
        </p:blipFill>
        <p:spPr bwMode="auto">
          <a:xfrm>
            <a:off x="380999" y="266699"/>
            <a:ext cx="8367663" cy="636270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1143000"/>
          </a:xfrm>
        </p:spPr>
        <p:txBody>
          <a:bodyPr>
            <a:normAutofit/>
          </a:bodyPr>
          <a:lstStyle/>
          <a:p>
            <a:pPr algn="ctr"/>
            <a:r>
              <a:rPr lang="en-US" sz="3600" b="1" dirty="0" smtClean="0">
                <a:latin typeface="Times New Roman" pitchFamily="18" charset="0"/>
                <a:cs typeface="Times New Roman" pitchFamily="18" charset="0"/>
              </a:rPr>
              <a:t>Three Types of Tabs</a:t>
            </a:r>
            <a:endParaRPr lang="en-US" sz="3600" b="1" dirty="0">
              <a:latin typeface="Times New Roman" pitchFamily="18" charset="0"/>
              <a:cs typeface="Times New Roman" pitchFamily="18" charset="0"/>
            </a:endParaRPr>
          </a:p>
        </p:txBody>
      </p:sp>
      <p:sp>
        <p:nvSpPr>
          <p:cNvPr id="5" name="Content Placeholder 2"/>
          <p:cNvSpPr>
            <a:spLocks noGrp="1"/>
          </p:cNvSpPr>
          <p:nvPr>
            <p:ph sz="quarter" idx="1"/>
          </p:nvPr>
        </p:nvSpPr>
        <p:spPr>
          <a:xfrm>
            <a:off x="457200" y="762000"/>
            <a:ext cx="8229600" cy="4525963"/>
          </a:xfrm>
        </p:spPr>
        <p:txBody>
          <a:bodyPr>
            <a:noAutofit/>
          </a:bodyPr>
          <a:lstStyle/>
          <a:p>
            <a:pPr algn="just" fontAlgn="base">
              <a:lnSpc>
                <a:spcPct val="150000"/>
              </a:lnSpc>
            </a:pPr>
            <a:r>
              <a:rPr lang="en-US" sz="2400" b="1" dirty="0" smtClean="0">
                <a:solidFill>
                  <a:schemeClr val="accent2"/>
                </a:solidFill>
                <a:latin typeface="Times New Roman" pitchFamily="18" charset="0"/>
                <a:cs typeface="Times New Roman" pitchFamily="18" charset="0"/>
              </a:rPr>
              <a:t>Standard Tabs</a:t>
            </a:r>
            <a:r>
              <a:rPr lang="en-US" sz="2400" dirty="0" smtClean="0">
                <a:latin typeface="Times New Roman" pitchFamily="18" charset="0"/>
                <a:cs typeface="Times New Roman" pitchFamily="18" charset="0"/>
              </a:rPr>
              <a:t> (Home, Insert, Page layout, References, Mailing, Review, View, Help).</a:t>
            </a:r>
          </a:p>
          <a:p>
            <a:pPr algn="just" fontAlgn="base">
              <a:lnSpc>
                <a:spcPct val="150000"/>
              </a:lnSpc>
            </a:pPr>
            <a:r>
              <a:rPr lang="en-US" sz="2400" b="1" dirty="0" smtClean="0">
                <a:solidFill>
                  <a:schemeClr val="accent2"/>
                </a:solidFill>
                <a:latin typeface="Times New Roman" pitchFamily="18" charset="0"/>
                <a:cs typeface="Times New Roman" pitchFamily="18" charset="0"/>
              </a:rPr>
              <a:t>Contextual Tabs</a:t>
            </a:r>
            <a:r>
              <a:rPr lang="en-US" sz="2400" dirty="0" smtClean="0">
                <a:latin typeface="Times New Roman" pitchFamily="18" charset="0"/>
                <a:cs typeface="Times New Roman" pitchFamily="18" charset="0"/>
              </a:rPr>
              <a:t> (Ex: Picture tools, Drawing or table)</a:t>
            </a:r>
          </a:p>
          <a:p>
            <a:pPr lvl="1" algn="just" fontAlgn="base">
              <a:lnSpc>
                <a:spcPct val="150000"/>
              </a:lnSpc>
            </a:pPr>
            <a:r>
              <a:rPr lang="en-US" sz="2200" dirty="0" smtClean="0">
                <a:latin typeface="Times New Roman" pitchFamily="18" charset="0"/>
                <a:cs typeface="Times New Roman" pitchFamily="18" charset="0"/>
              </a:rPr>
              <a:t>These are tabs that appear only when they are needed on the type of task.</a:t>
            </a:r>
          </a:p>
          <a:p>
            <a:pPr algn="just" fontAlgn="base">
              <a:lnSpc>
                <a:spcPct val="150000"/>
              </a:lnSpc>
              <a:tabLst>
                <a:tab pos="4748213" algn="l"/>
              </a:tabLst>
            </a:pPr>
            <a:r>
              <a:rPr lang="en-US" sz="2400" b="1" dirty="0" smtClean="0">
                <a:solidFill>
                  <a:schemeClr val="accent2"/>
                </a:solidFill>
                <a:latin typeface="Times New Roman" pitchFamily="18" charset="0"/>
                <a:cs typeface="Times New Roman" pitchFamily="18" charset="0"/>
              </a:rPr>
              <a:t>Program Tab</a:t>
            </a:r>
            <a:r>
              <a:rPr lang="en-US" sz="2400" dirty="0" smtClean="0">
                <a:latin typeface="Times New Roman" pitchFamily="18" charset="0"/>
                <a:cs typeface="Times New Roman" pitchFamily="18" charset="0"/>
              </a:rPr>
              <a:t> (Ex: Print Preview)</a:t>
            </a:r>
          </a:p>
          <a:p>
            <a:pPr lvl="1" algn="just" fontAlgn="base">
              <a:lnSpc>
                <a:spcPct val="150000"/>
              </a:lnSpc>
              <a:tabLst>
                <a:tab pos="4748213" algn="l"/>
              </a:tabLst>
            </a:pPr>
            <a:r>
              <a:rPr lang="en-US" sz="2200" dirty="0" smtClean="0">
                <a:latin typeface="Times New Roman" pitchFamily="18" charset="0"/>
                <a:cs typeface="Times New Roman" pitchFamily="18" charset="0"/>
              </a:rPr>
              <a:t>A program tab replaces the standard set of tabs when you switch to certain views or modes. </a:t>
            </a:r>
            <a:endParaRPr lang="en-US" sz="2200" dirty="0">
              <a:latin typeface="Times New Roman" pitchFamily="18" charset="0"/>
              <a:cs typeface="Times New Roman" pitchFamily="18" charset="0"/>
            </a:endParaRPr>
          </a:p>
        </p:txBody>
      </p:sp>
      <p:pic>
        <p:nvPicPr>
          <p:cNvPr id="6" name="Picture 5"/>
          <p:cNvPicPr/>
          <p:nvPr/>
        </p:nvPicPr>
        <p:blipFill>
          <a:blip r:embed="rId2" cstate="print"/>
          <a:srcRect t="3142" r="24038" b="81433"/>
          <a:stretch>
            <a:fillRect/>
          </a:stretch>
        </p:blipFill>
        <p:spPr bwMode="auto">
          <a:xfrm>
            <a:off x="4419600" y="5791200"/>
            <a:ext cx="4572000" cy="914400"/>
          </a:xfrm>
          <a:prstGeom prst="rect">
            <a:avLst/>
          </a:prstGeom>
          <a:noFill/>
          <a:ln w="9525">
            <a:noFill/>
            <a:miter lim="800000"/>
            <a:headEnd/>
            <a:tailEnd/>
          </a:ln>
        </p:spPr>
      </p:pic>
      <p:pic>
        <p:nvPicPr>
          <p:cNvPr id="7" name="Picture 6"/>
          <p:cNvPicPr/>
          <p:nvPr/>
        </p:nvPicPr>
        <p:blipFill>
          <a:blip r:embed="rId3" cstate="print"/>
          <a:srcRect t="3428" r="46474" b="81433"/>
          <a:stretch>
            <a:fillRect/>
          </a:stretch>
        </p:blipFill>
        <p:spPr bwMode="auto">
          <a:xfrm>
            <a:off x="152400" y="5743575"/>
            <a:ext cx="4114800" cy="962025"/>
          </a:xfrm>
          <a:prstGeom prst="rect">
            <a:avLst/>
          </a:prstGeom>
          <a:noFill/>
          <a:ln w="9525">
            <a:noFill/>
            <a:miter lim="800000"/>
            <a:headEnd/>
            <a:tailEnd/>
          </a:ln>
        </p:spPr>
      </p:pic>
      <p:sp>
        <p:nvSpPr>
          <p:cNvPr id="8" name="TextBox 7"/>
          <p:cNvSpPr txBox="1"/>
          <p:nvPr/>
        </p:nvSpPr>
        <p:spPr>
          <a:xfrm>
            <a:off x="1600200" y="5410200"/>
            <a:ext cx="170463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Contextual Tab</a:t>
            </a:r>
            <a:endParaRPr lang="en-US" b="1" dirty="0">
              <a:latin typeface="Times New Roman" pitchFamily="18" charset="0"/>
              <a:cs typeface="Times New Roman" pitchFamily="18" charset="0"/>
            </a:endParaRPr>
          </a:p>
        </p:txBody>
      </p:sp>
      <p:sp>
        <p:nvSpPr>
          <p:cNvPr id="9" name="TextBox 8"/>
          <p:cNvSpPr txBox="1"/>
          <p:nvPr/>
        </p:nvSpPr>
        <p:spPr>
          <a:xfrm>
            <a:off x="6001558" y="5410200"/>
            <a:ext cx="149528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Program Tab</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3" name="Content Placeholder 2"/>
          <p:cNvSpPr txBox="1">
            <a:spLocks/>
          </p:cNvSpPr>
          <p:nvPr/>
        </p:nvSpPr>
        <p:spPr>
          <a:xfrm>
            <a:off x="457200" y="960437"/>
            <a:ext cx="8229600" cy="4525963"/>
          </a:xfrm>
          <a:prstGeom prst="rect">
            <a:avLst/>
          </a:prstGeom>
        </p:spPr>
        <p:txBody>
          <a:bodyPr>
            <a:noAutofit/>
          </a:bodyPr>
          <a:lstStyle/>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endParaRPr kumimoji="0" lang="en-US" sz="22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4" name="Content Placeholder 2"/>
          <p:cNvSpPr txBox="1">
            <a:spLocks/>
          </p:cNvSpPr>
          <p:nvPr/>
        </p:nvSpPr>
        <p:spPr>
          <a:xfrm>
            <a:off x="209862" y="762000"/>
            <a:ext cx="8629338" cy="4525963"/>
          </a:xfrm>
          <a:prstGeom prst="rect">
            <a:avLst/>
          </a:prstGeom>
        </p:spPr>
        <p:txBody>
          <a:bodyPr>
            <a:noAutofit/>
          </a:bodyPr>
          <a:lstStyle/>
          <a:p>
            <a:pPr marL="274320" marR="0" lvl="0" indent="-274320" algn="just" defTabSz="914400" rtl="0" eaLnBrk="1" fontAlgn="base" latinLnBrk="0" hangingPunct="1">
              <a:spcBef>
                <a:spcPts val="580"/>
              </a:spcBef>
              <a:spcAft>
                <a:spcPts val="0"/>
              </a:spcAft>
              <a:buClr>
                <a:schemeClr val="accent1"/>
              </a:buClr>
              <a:buSzPct val="85000"/>
              <a:buFont typeface="Wingdings 2"/>
              <a:buChar char=""/>
              <a:tabLst/>
              <a:defRPr/>
            </a:pPr>
            <a:r>
              <a:rPr kumimoji="0" lang="en-US" b="1" i="0" u="none" strike="noStrike" kern="1200" cap="none" spc="0" normalizeH="0" baseline="0" noProof="0" dirty="0" smtClean="0">
                <a:ln>
                  <a:noFill/>
                </a:ln>
                <a:solidFill>
                  <a:schemeClr val="accent2"/>
                </a:solidFill>
                <a:effectLst/>
                <a:uLnTx/>
                <a:uFillTx/>
                <a:latin typeface="Times New Roman" pitchFamily="18" charset="0"/>
                <a:ea typeface="+mn-ea"/>
                <a:cs typeface="Times New Roman" pitchFamily="18" charset="0"/>
              </a:rPr>
              <a:t>Title</a:t>
            </a:r>
            <a:r>
              <a:rPr kumimoji="0" lang="en-US" b="1" i="0" u="none" strike="noStrike" kern="1200" cap="none" spc="0" normalizeH="0" noProof="0" dirty="0" smtClean="0">
                <a:ln>
                  <a:noFill/>
                </a:ln>
                <a:solidFill>
                  <a:schemeClr val="accent2"/>
                </a:solidFill>
                <a:effectLst/>
                <a:uLnTx/>
                <a:uFillTx/>
                <a:latin typeface="Times New Roman" pitchFamily="18" charset="0"/>
                <a:ea typeface="+mn-ea"/>
                <a:cs typeface="Times New Roman" pitchFamily="18" charset="0"/>
              </a:rPr>
              <a:t> bar</a:t>
            </a:r>
          </a:p>
          <a:p>
            <a:pPr marL="731520" lvl="1" indent="-274320" algn="just" fontAlgn="base">
              <a:spcBef>
                <a:spcPts val="580"/>
              </a:spcBef>
              <a:buClr>
                <a:schemeClr val="accent1"/>
              </a:buClr>
              <a:buSzPct val="85000"/>
              <a:buFont typeface="Wingdings 2"/>
              <a:buChar char=""/>
            </a:pPr>
            <a:r>
              <a:rPr lang="en-US" dirty="0" smtClean="0">
                <a:latin typeface="Times New Roman" pitchFamily="18" charset="0"/>
                <a:cs typeface="Times New Roman" pitchFamily="18" charset="0"/>
              </a:rPr>
              <a:t>Located on the top of the window and displays the names of the application and active document.</a:t>
            </a:r>
            <a:endParaRPr kumimoji="0" lang="en-US" b="0"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just" defTabSz="914400" rtl="0" eaLnBrk="1" fontAlgn="base" latinLnBrk="0" hangingPunct="1">
              <a:spcBef>
                <a:spcPts val="580"/>
              </a:spcBef>
              <a:spcAft>
                <a:spcPts val="0"/>
              </a:spcAft>
              <a:buClr>
                <a:schemeClr val="accent1"/>
              </a:buClr>
              <a:buSzPct val="85000"/>
              <a:buFont typeface="Wingdings 2"/>
              <a:buChar char=""/>
              <a:tabLst/>
              <a:defRPr/>
            </a:pPr>
            <a:r>
              <a:rPr lang="en-US" b="1" baseline="0" dirty="0" smtClean="0">
                <a:solidFill>
                  <a:schemeClr val="accent2"/>
                </a:solidFill>
                <a:latin typeface="Times New Roman" pitchFamily="18" charset="0"/>
                <a:cs typeface="Times New Roman" pitchFamily="18" charset="0"/>
              </a:rPr>
              <a:t>Menu</a:t>
            </a:r>
            <a:r>
              <a:rPr lang="en-US" b="1" dirty="0" smtClean="0">
                <a:solidFill>
                  <a:schemeClr val="accent2"/>
                </a:solidFill>
                <a:latin typeface="Times New Roman" pitchFamily="18" charset="0"/>
                <a:cs typeface="Times New Roman" pitchFamily="18" charset="0"/>
              </a:rPr>
              <a:t> bar</a:t>
            </a:r>
          </a:p>
          <a:p>
            <a:pPr marL="731520" lvl="1" indent="-274320" algn="just" fontAlgn="base">
              <a:spcBef>
                <a:spcPts val="580"/>
              </a:spcBef>
              <a:buClr>
                <a:schemeClr val="accent1"/>
              </a:buClr>
              <a:buSzPct val="85000"/>
              <a:buFont typeface="Wingdings 2"/>
              <a:buChar char=""/>
            </a:pPr>
            <a:r>
              <a:rPr lang="en-US" dirty="0" smtClean="0">
                <a:latin typeface="Times New Roman" pitchFamily="18" charset="0"/>
                <a:cs typeface="Times New Roman" pitchFamily="18" charset="0"/>
              </a:rPr>
              <a:t>Contains different sub-menus, which controls all options, functions and commands. (Ex: Home, format etc.)</a:t>
            </a:r>
          </a:p>
          <a:p>
            <a:pPr marL="274320" marR="0" lvl="0" indent="-274320" algn="just" defTabSz="914400" rtl="0" eaLnBrk="1" fontAlgn="base" latinLnBrk="0" hangingPunct="1">
              <a:spcBef>
                <a:spcPts val="580"/>
              </a:spcBef>
              <a:spcAft>
                <a:spcPts val="0"/>
              </a:spcAft>
              <a:buClr>
                <a:schemeClr val="accent1"/>
              </a:buClr>
              <a:buSzPct val="85000"/>
              <a:buFont typeface="Wingdings 2"/>
              <a:buChar char=""/>
              <a:tabLst/>
              <a:defRPr/>
            </a:pPr>
            <a:r>
              <a:rPr kumimoji="0" lang="en-US" b="1" i="0" u="none" strike="noStrike" kern="1200" cap="none" spc="0" normalizeH="0" baseline="0" noProof="0" dirty="0" smtClean="0">
                <a:ln>
                  <a:noFill/>
                </a:ln>
                <a:solidFill>
                  <a:schemeClr val="accent2"/>
                </a:solidFill>
                <a:effectLst/>
                <a:uLnTx/>
                <a:uFillTx/>
                <a:latin typeface="Times New Roman" pitchFamily="18" charset="0"/>
                <a:ea typeface="+mn-ea"/>
                <a:cs typeface="Times New Roman" pitchFamily="18" charset="0"/>
              </a:rPr>
              <a:t>Tool</a:t>
            </a:r>
            <a:r>
              <a:rPr kumimoji="0" lang="en-US" b="1" i="0" u="none" strike="noStrike" kern="1200" cap="none" spc="0" normalizeH="0" noProof="0" dirty="0" smtClean="0">
                <a:ln>
                  <a:noFill/>
                </a:ln>
                <a:solidFill>
                  <a:schemeClr val="accent2"/>
                </a:solidFill>
                <a:effectLst/>
                <a:uLnTx/>
                <a:uFillTx/>
                <a:latin typeface="Times New Roman" pitchFamily="18" charset="0"/>
                <a:ea typeface="+mn-ea"/>
                <a:cs typeface="Times New Roman" pitchFamily="18" charset="0"/>
              </a:rPr>
              <a:t> bars</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Usually positioned just below the menu bar.</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Contains buttons that provide single-click entry to carry out many text processing tasks.</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By default, only standard and formatting toolbars are displayed in the word environment.</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Additional toolbars like drawing and picture toolbars can used from the pop-up menu.</a:t>
            </a:r>
            <a:endParaRPr kumimoji="0" lang="en-US" b="1"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just" defTabSz="914400" rtl="0" eaLnBrk="1" fontAlgn="base" latinLnBrk="0" hangingPunct="1">
              <a:spcBef>
                <a:spcPts val="580"/>
              </a:spcBef>
              <a:spcAft>
                <a:spcPts val="0"/>
              </a:spcAft>
              <a:buClr>
                <a:schemeClr val="accent1"/>
              </a:buClr>
              <a:buSzPct val="85000"/>
              <a:buFont typeface="Wingdings 2"/>
              <a:buChar char=""/>
              <a:tabLst/>
              <a:defRPr/>
            </a:pPr>
            <a:r>
              <a:rPr lang="en-US" b="1" dirty="0" smtClean="0">
                <a:solidFill>
                  <a:schemeClr val="accent2"/>
                </a:solidFill>
                <a:latin typeface="Times New Roman" pitchFamily="18" charset="0"/>
                <a:cs typeface="Times New Roman" pitchFamily="18" charset="0"/>
              </a:rPr>
              <a:t>Ruler</a:t>
            </a:r>
            <a:endParaRPr kumimoji="0" lang="en-US" b="1" i="0" u="none" strike="noStrike" kern="1200" cap="none" spc="0" normalizeH="0" noProof="0" dirty="0" smtClean="0">
              <a:ln>
                <a:noFill/>
              </a:ln>
              <a:solidFill>
                <a:schemeClr val="accent2"/>
              </a:solidFill>
              <a:effectLst/>
              <a:uLnTx/>
              <a:uFillTx/>
              <a:latin typeface="Times New Roman" pitchFamily="18" charset="0"/>
              <a:ea typeface="+mn-ea"/>
              <a:cs typeface="Times New Roman" pitchFamily="18" charset="0"/>
            </a:endParaRP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Microsoft word contains two rulers, horizontal and vertical.</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It is used to change the format of a document by adjusting the indents, margins, tab stops and table columns.</a:t>
            </a:r>
          </a:p>
          <a:p>
            <a:pPr marL="731520" lvl="1" indent="-274320" algn="just" fontAlgn="base">
              <a:spcBef>
                <a:spcPts val="580"/>
              </a:spcBef>
              <a:buClr>
                <a:schemeClr val="accent1"/>
              </a:buClr>
              <a:buSzPct val="85000"/>
              <a:defRPr/>
            </a:pPr>
            <a:endParaRPr lang="en-US" dirty="0" smtClean="0">
              <a:latin typeface="Times New Roman" pitchFamily="18" charset="0"/>
              <a:cs typeface="Times New Roman" pitchFamily="18" charset="0"/>
            </a:endParaRPr>
          </a:p>
          <a:p>
            <a:pPr marL="274320" marR="0" lvl="0" indent="-274320" algn="just" defTabSz="914400" rtl="0" eaLnBrk="1" fontAlgn="base" latinLnBrk="0" hangingPunct="1">
              <a:spcBef>
                <a:spcPts val="580"/>
              </a:spcBef>
              <a:spcAft>
                <a:spcPts val="0"/>
              </a:spcAft>
              <a:buClr>
                <a:schemeClr val="accent1"/>
              </a:buClr>
              <a:buSzPct val="85000"/>
              <a:buFont typeface="Wingdings 2"/>
              <a:buChar char=""/>
              <a:tabLst/>
              <a:defRPr/>
            </a:pPr>
            <a:endPar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r>
              <a:rPr kumimoji="0" lang="en-US" sz="3600" b="1" i="0" u="none" strike="noStrike" kern="1200" cap="none" spc="0" normalizeH="0" noProof="0" dirty="0" smtClean="0">
                <a:ln>
                  <a:noFill/>
                </a:ln>
                <a:solidFill>
                  <a:schemeClr val="tx2"/>
                </a:solidFill>
                <a:effectLst/>
                <a:uLnTx/>
                <a:uFillTx/>
                <a:latin typeface="Times New Roman" pitchFamily="18" charset="0"/>
                <a:ea typeface="+mj-ea"/>
                <a:cs typeface="Times New Roman" pitchFamily="18" charset="0"/>
              </a:rPr>
              <a:t> </a:t>
            </a: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(Cont…)</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4" name="Content Placeholder 2"/>
          <p:cNvSpPr txBox="1">
            <a:spLocks/>
          </p:cNvSpPr>
          <p:nvPr/>
        </p:nvSpPr>
        <p:spPr>
          <a:xfrm>
            <a:off x="209862" y="762000"/>
            <a:ext cx="8629338" cy="4525963"/>
          </a:xfrm>
          <a:prstGeom prst="rect">
            <a:avLst/>
          </a:prstGeom>
        </p:spPr>
        <p:txBody>
          <a:bodyPr>
            <a:noAutofit/>
          </a:bodyPr>
          <a:lstStyle/>
          <a:p>
            <a:pPr marL="274320" lvl="0" indent="-274320" algn="just" fontAlgn="base">
              <a:lnSpc>
                <a:spcPct val="150000"/>
              </a:lnSpc>
              <a:spcBef>
                <a:spcPts val="580"/>
              </a:spcBef>
              <a:buClr>
                <a:schemeClr val="accent1"/>
              </a:buClr>
              <a:buSzPct val="85000"/>
              <a:buFont typeface="Wingdings 2"/>
              <a:buChar char=""/>
              <a:defRPr/>
            </a:pPr>
            <a:r>
              <a:rPr lang="en-US" b="1" dirty="0" smtClean="0">
                <a:solidFill>
                  <a:schemeClr val="accent2"/>
                </a:solidFill>
                <a:latin typeface="Times New Roman" pitchFamily="18" charset="0"/>
                <a:cs typeface="Times New Roman" pitchFamily="18" charset="0"/>
              </a:rPr>
              <a:t>Status bar</a:t>
            </a:r>
          </a:p>
          <a:p>
            <a:pPr marL="731520" lvl="1" indent="-274320" algn="just" fontAlgn="base">
              <a:lnSpc>
                <a:spcPct val="150000"/>
              </a:lnSpc>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Located on the bottom of the word window.</a:t>
            </a:r>
          </a:p>
          <a:p>
            <a:pPr marL="731520" lvl="1" indent="-274320" algn="just" fontAlgn="base">
              <a:lnSpc>
                <a:spcPct val="150000"/>
              </a:lnSpc>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Provides information related to current cursor location, page number, total number of pages and program status notes (spell-check status, overwrite mode indicators etc).</a:t>
            </a:r>
            <a:endParaRPr lang="en-US" b="1" dirty="0" smtClean="0">
              <a:latin typeface="Times New Roman" pitchFamily="18" charset="0"/>
              <a:cs typeface="Times New Roman" pitchFamily="18" charset="0"/>
            </a:endParaRPr>
          </a:p>
          <a:p>
            <a:pPr marL="274320" lvl="0" indent="-274320" algn="just" fontAlgn="base">
              <a:lnSpc>
                <a:spcPct val="150000"/>
              </a:lnSpc>
              <a:spcBef>
                <a:spcPts val="580"/>
              </a:spcBef>
              <a:buClr>
                <a:schemeClr val="accent1"/>
              </a:buClr>
              <a:buSzPct val="85000"/>
              <a:buFont typeface="Wingdings 2"/>
              <a:buChar char=""/>
              <a:defRPr/>
            </a:pPr>
            <a:r>
              <a:rPr lang="en-US" b="1" dirty="0" smtClean="0">
                <a:solidFill>
                  <a:schemeClr val="accent2"/>
                </a:solidFill>
                <a:latin typeface="Times New Roman" pitchFamily="18" charset="0"/>
                <a:cs typeface="Times New Roman" pitchFamily="18" charset="0"/>
              </a:rPr>
              <a:t>Work area</a:t>
            </a:r>
          </a:p>
          <a:p>
            <a:pPr marL="731520" lvl="1" indent="-274320" algn="just" fontAlgn="base">
              <a:lnSpc>
                <a:spcPct val="150000"/>
              </a:lnSpc>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This environment allows you to type the text, insert images, tables, and many more such actions.</a:t>
            </a:r>
          </a:p>
          <a:p>
            <a:pPr marL="731520" lvl="1" indent="-274320" algn="just" fontAlgn="base">
              <a:lnSpc>
                <a:spcPct val="150000"/>
              </a:lnSpc>
              <a:spcBef>
                <a:spcPts val="580"/>
              </a:spcBef>
              <a:buClr>
                <a:schemeClr val="accent1"/>
              </a:buClr>
              <a:buSzPct val="85000"/>
              <a:buFont typeface="Wingdings 2"/>
              <a:buChar char=""/>
              <a:defRPr/>
            </a:pPr>
            <a:r>
              <a:rPr kumimoji="0" lang="en-US"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rPr>
              <a:t>Within this area, the cursor appears, which marks the position where typed character will appear in the work area.</a:t>
            </a:r>
          </a:p>
          <a:p>
            <a:pPr marL="731520" lvl="1" indent="-274320" algn="just" fontAlgn="base">
              <a:lnSpc>
                <a:spcPct val="150000"/>
              </a:lnSpc>
              <a:spcBef>
                <a:spcPts val="580"/>
              </a:spcBef>
              <a:buClr>
                <a:schemeClr val="accent1"/>
              </a:buClr>
              <a:buSzPct val="85000"/>
              <a:defRPr/>
            </a:pPr>
            <a:endParaRPr lang="en-US" b="1" dirty="0" smtClean="0">
              <a:latin typeface="Times New Roman" pitchFamily="18" charset="0"/>
              <a:cs typeface="Times New Roman" pitchFamily="18" charset="0"/>
            </a:endParaRP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endParaRPr kumimoji="0" lang="en-US"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1143000"/>
          </a:xfrm>
        </p:spPr>
        <p:txBody>
          <a:bodyPr>
            <a:normAutofit fontScale="90000"/>
          </a:bodyPr>
          <a:lstStyle/>
          <a:p>
            <a:pPr algn="ctr"/>
            <a:r>
              <a:rPr lang="en-US" b="1" dirty="0" smtClean="0">
                <a:latin typeface="Times New Roman" pitchFamily="18" charset="0"/>
                <a:cs typeface="Times New Roman" pitchFamily="18" charset="0"/>
              </a:rPr>
              <a:t>Word Processor Environment (Cont..)</a:t>
            </a:r>
            <a:endParaRPr lang="en-US" b="1" dirty="0">
              <a:latin typeface="Times New Roman" pitchFamily="18" charset="0"/>
              <a:cs typeface="Times New Roman" pitchFamily="18" charset="0"/>
            </a:endParaRPr>
          </a:p>
        </p:txBody>
      </p:sp>
      <p:pic>
        <p:nvPicPr>
          <p:cNvPr id="6" name="Picture 5" descr="Image result for parts of ms word 2013"/>
          <p:cNvPicPr/>
          <p:nvPr/>
        </p:nvPicPr>
        <p:blipFill>
          <a:blip r:embed="rId2" cstate="print"/>
          <a:srcRect t="7906" b="15598"/>
          <a:stretch>
            <a:fillRect/>
          </a:stretch>
        </p:blipFill>
        <p:spPr bwMode="auto">
          <a:xfrm>
            <a:off x="304800" y="1066800"/>
            <a:ext cx="85344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r>
              <a:rPr lang="en-US" sz="3600" b="1" dirty="0" smtClean="0">
                <a:solidFill>
                  <a:schemeClr val="tx2"/>
                </a:solidFill>
                <a:latin typeface="Times New Roman" pitchFamily="18" charset="0"/>
                <a:ea typeface="+mj-ea"/>
                <a:cs typeface="Times New Roman" pitchFamily="18" charset="0"/>
              </a:rPr>
              <a:t> – Ribbon Menu System</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3" name="Content Placeholder 2"/>
          <p:cNvSpPr txBox="1">
            <a:spLocks/>
          </p:cNvSpPr>
          <p:nvPr/>
        </p:nvSpPr>
        <p:spPr>
          <a:xfrm>
            <a:off x="209862" y="1371600"/>
            <a:ext cx="8629338" cy="4525963"/>
          </a:xfrm>
          <a:prstGeom prst="rect">
            <a:avLst/>
          </a:prstGeom>
        </p:spPr>
        <p:txBody>
          <a:bodyPr>
            <a:noAutofit/>
          </a:bodyPr>
          <a:lstStyle/>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The current versions of Microsoft Word 10 use what is referred to as 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ribbon menu</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system.</a:t>
            </a: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The ribbon menus differ from the previous style menus in that the number of possible selections is far smaller, and the menus are not dropdown menus.  </a:t>
            </a: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Rather, the menus are selectable menus that do not disappear once you move your mouse to another part of the screen.</a:t>
            </a: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File</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is the only remaining dropdown menu among the primary menus.</a:t>
            </a: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The menu tabs will allow you to navigate Microsoft Word features, and perform various functions.</a:t>
            </a:r>
          </a:p>
          <a:p>
            <a:pPr marL="274320" marR="0" lvl="0" indent="-274320" algn="just" defTabSz="914400" rtl="0" eaLnBrk="1" fontAlgn="base" latinLnBrk="0" hangingPunct="1">
              <a:lnSpc>
                <a:spcPct val="150000"/>
              </a:lnSpc>
              <a:spcBef>
                <a:spcPts val="580"/>
              </a:spcBef>
              <a:spcAft>
                <a:spcPts val="0"/>
              </a:spcAft>
              <a:buClr>
                <a:schemeClr val="accent1"/>
              </a:buClr>
              <a:buSzPct val="85000"/>
              <a:buFont typeface="Wingdings 2"/>
              <a:buChar char=""/>
              <a:tabLst/>
              <a:defRPr/>
            </a:pPr>
            <a:r>
              <a:rPr lang="en-US" dirty="0" smtClean="0">
                <a:latin typeface="Times New Roman" pitchFamily="18" charset="0"/>
                <a:cs typeface="Times New Roman" pitchFamily="18" charset="0"/>
              </a:rPr>
              <a:t>The different menu tabs typically contain similar sets of features.</a:t>
            </a:r>
          </a:p>
          <a:p>
            <a:pPr marL="731520" lvl="1" indent="-274320" algn="just" fontAlgn="base">
              <a:lnSpc>
                <a:spcPct val="150000"/>
              </a:lnSpc>
              <a:spcBef>
                <a:spcPts val="580"/>
              </a:spcBef>
              <a:buClr>
                <a:schemeClr val="accent1"/>
              </a:buClr>
              <a:buSzPct val="85000"/>
              <a:buFont typeface="Wingdings 2"/>
              <a:buChar char=""/>
              <a:defRPr/>
            </a:pPr>
            <a:endParaRPr kumimoji="0" lang="en-US"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r>
              <a:rPr lang="en-US" sz="3600" b="1" dirty="0" smtClean="0">
                <a:solidFill>
                  <a:schemeClr val="tx2"/>
                </a:solidFill>
                <a:latin typeface="Times New Roman" pitchFamily="18" charset="0"/>
                <a:ea typeface="+mj-ea"/>
                <a:cs typeface="Times New Roman" pitchFamily="18" charset="0"/>
              </a:rPr>
              <a:t> – Ribbon Menu System</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3" name="Content Placeholder 2"/>
          <p:cNvSpPr txBox="1">
            <a:spLocks/>
          </p:cNvSpPr>
          <p:nvPr/>
        </p:nvSpPr>
        <p:spPr>
          <a:xfrm>
            <a:off x="209862" y="1371600"/>
            <a:ext cx="8629338" cy="4525963"/>
          </a:xfrm>
          <a:prstGeom prst="rect">
            <a:avLst/>
          </a:prstGeom>
        </p:spPr>
        <p:txBody>
          <a:bodyPr>
            <a:noAutofit/>
          </a:bodyPr>
          <a:lstStyle/>
          <a:p>
            <a:pPr marL="274320" lvl="0" indent="-274320" algn="just" fontAlgn="base">
              <a:lnSpc>
                <a:spcPct val="150000"/>
              </a:lnSpc>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File</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Menu</a:t>
            </a:r>
          </a:p>
          <a:p>
            <a:pPr marL="731520" lvl="1" indent="-274320" algn="just" fontAlgn="base">
              <a:lnSpc>
                <a:spcPct val="150000"/>
              </a:lnSpc>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This menu will give you access to general options related to the Word file itself.</a:t>
            </a:r>
          </a:p>
          <a:p>
            <a:pPr marL="731520" lvl="1" indent="-274320" algn="just" fontAlgn="base">
              <a:lnSpc>
                <a:spcPct val="150000"/>
              </a:lnSpc>
              <a:spcBef>
                <a:spcPts val="580"/>
              </a:spcBef>
              <a:buClr>
                <a:schemeClr val="accent1"/>
              </a:buClr>
              <a:buSzPct val="85000"/>
              <a:buFont typeface="Wingdings 2"/>
              <a:buChar char=""/>
              <a:defRPr/>
            </a:pPr>
            <a:endParaRPr kumimoji="0" lang="en-US"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5" name="Picture 4"/>
          <p:cNvPicPr/>
          <p:nvPr/>
        </p:nvPicPr>
        <p:blipFill>
          <a:blip r:embed="rId2" cstate="print"/>
          <a:srcRect r="68750" b="39269"/>
          <a:stretch>
            <a:fillRect/>
          </a:stretch>
        </p:blipFill>
        <p:spPr bwMode="auto">
          <a:xfrm>
            <a:off x="1758846" y="2667000"/>
            <a:ext cx="5556354" cy="3998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Word Processor Environment</a:t>
            </a:r>
            <a:r>
              <a:rPr lang="en-US" sz="3600" b="1" dirty="0" smtClean="0">
                <a:solidFill>
                  <a:schemeClr val="tx2"/>
                </a:solidFill>
                <a:latin typeface="Times New Roman" pitchFamily="18" charset="0"/>
                <a:ea typeface="+mj-ea"/>
                <a:cs typeface="Times New Roman" pitchFamily="18" charset="0"/>
              </a:rPr>
              <a:t> – Ribbon Menu System</a:t>
            </a:r>
            <a:endParaRPr kumimoji="0" lang="en-US" sz="3600" b="1"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3" name="Content Placeholder 2"/>
          <p:cNvSpPr txBox="1">
            <a:spLocks/>
          </p:cNvSpPr>
          <p:nvPr/>
        </p:nvSpPr>
        <p:spPr>
          <a:xfrm>
            <a:off x="209862" y="1371600"/>
            <a:ext cx="8629338" cy="4525963"/>
          </a:xfrm>
          <a:prstGeom prst="rect">
            <a:avLst/>
          </a:prstGeom>
        </p:spPr>
        <p:txBody>
          <a:bodyPr>
            <a:noAutofit/>
          </a:bodyPr>
          <a:lstStyle/>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Home</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Home</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contains general options such as font sizes, alignment, copy/paste.</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bulk of your time in the menu system will be spent in this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font size and style controls are located within this ribbon, as shown below.</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You may adjust these settings by using the relevant dropdown menus.</a:t>
            </a:r>
            <a:endParaRPr lang="en-US" dirty="0" smtClean="0">
              <a:solidFill>
                <a:srgbClr val="A90000"/>
              </a:solidFill>
              <a:latin typeface="Times New Roman" pitchFamily="18" charset="0"/>
              <a:cs typeface="Times New Roman" pitchFamily="18" charset="0"/>
            </a:endParaRPr>
          </a:p>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Insert</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This menu allows you to insert a variety of non-text objects into your document.</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You can use it to add tables, pictures, links, headers and footers, among other things.</a:t>
            </a:r>
            <a:endParaRPr lang="en-US" altLang="en-US" dirty="0" smtClean="0">
              <a:solidFill>
                <a:srgbClr val="A90000"/>
              </a:solidFill>
              <a:latin typeface="Times New Roman" pitchFamily="18" charset="0"/>
              <a:cs typeface="Times New Roman" pitchFamily="18" charset="0"/>
            </a:endParaRPr>
          </a:p>
          <a:p>
            <a:pPr marL="274320" lvl="0" indent="-274320" algn="just" fontAlgn="base">
              <a:spcBef>
                <a:spcPts val="580"/>
              </a:spcBef>
              <a:buClr>
                <a:schemeClr val="accent1"/>
              </a:buClr>
              <a:buSzPct val="85000"/>
              <a:buFont typeface="Wingdings 2"/>
              <a:buChar char=""/>
              <a:defRPr/>
            </a:pP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Page Layout</a:t>
            </a:r>
            <a:r>
              <a:rPr lang="en-US" altLang="en-US" b="1" dirty="0" smtClean="0">
                <a:solidFill>
                  <a:srgbClr val="A90000"/>
                </a:solidFill>
                <a:latin typeface="Times New Roman" pitchFamily="18" charset="0"/>
                <a:cs typeface="Times New Roman" pitchFamily="18" charset="0"/>
              </a:rPr>
              <a:t>”</a:t>
            </a:r>
            <a:r>
              <a:rPr lang="en-US" b="1" dirty="0" smtClean="0">
                <a:solidFill>
                  <a:srgbClr val="A90000"/>
                </a:solidFill>
                <a:latin typeface="Times New Roman" pitchFamily="18" charset="0"/>
                <a:cs typeface="Times New Roman" pitchFamily="18" charset="0"/>
              </a:rPr>
              <a:t> Ribbon Menu</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The </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Page Layout</a:t>
            </a:r>
            <a:r>
              <a:rPr lang="en-US"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menu is where you will do the majority of your document formatting.  </a:t>
            </a:r>
          </a:p>
          <a:p>
            <a:pPr marL="731520" lvl="1" indent="-274320" algn="just" fontAlgn="base">
              <a:spcBef>
                <a:spcPts val="580"/>
              </a:spcBef>
              <a:buClr>
                <a:schemeClr val="accent1"/>
              </a:buClr>
              <a:buSzPct val="85000"/>
              <a:buFont typeface="Wingdings 2"/>
              <a:buChar char=""/>
              <a:defRPr/>
            </a:pPr>
            <a:r>
              <a:rPr lang="en-US" dirty="0" smtClean="0">
                <a:latin typeface="Times New Roman" pitchFamily="18" charset="0"/>
                <a:cs typeface="Times New Roman" pitchFamily="18" charset="0"/>
              </a:rPr>
              <a:t>You can use it to set margins, page orientation, size, the number of text columns, borders, indentation and spacing.</a:t>
            </a:r>
          </a:p>
          <a:p>
            <a:pPr marL="731520" lvl="1" indent="-274320" algn="just" fontAlgn="base">
              <a:spcBef>
                <a:spcPts val="580"/>
              </a:spcBef>
              <a:buClr>
                <a:schemeClr val="accent1"/>
              </a:buClr>
              <a:buSzPct val="85000"/>
              <a:buFont typeface="Wingdings 2"/>
              <a:buChar char=""/>
              <a:defRPr/>
            </a:pPr>
            <a:endParaRPr lang="en-US" dirty="0" smtClean="0">
              <a:solidFill>
                <a:srgbClr val="A90000"/>
              </a:solidFill>
              <a:latin typeface="Times New Roman" pitchFamily="18" charset="0"/>
              <a:cs typeface="Times New Roman" pitchFamily="18" charset="0"/>
            </a:endParaRPr>
          </a:p>
          <a:p>
            <a:pPr marL="731520" lvl="1" indent="-274320" algn="just" fontAlgn="base">
              <a:spcBef>
                <a:spcPts val="580"/>
              </a:spcBef>
              <a:buClr>
                <a:schemeClr val="accent1"/>
              </a:buClr>
              <a:buSzPct val="85000"/>
              <a:buFont typeface="Wingdings 2"/>
              <a:buChar char=""/>
              <a:defRPr/>
            </a:pPr>
            <a:endParaRPr kumimoji="0" lang="en-US"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935</TotalTime>
  <Words>2558</Words>
  <Application>Microsoft Office PowerPoint</Application>
  <PresentationFormat>On-screen Show (4:3)</PresentationFormat>
  <Paragraphs>181</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Equity</vt:lpstr>
      <vt:lpstr>Word Processing</vt:lpstr>
      <vt:lpstr>Word Processor</vt:lpstr>
      <vt:lpstr>Three Types of Tabs</vt:lpstr>
      <vt:lpstr>Slide 4</vt:lpstr>
      <vt:lpstr>Slide 5</vt:lpstr>
      <vt:lpstr>Word Processor Environment (Cont..)</vt:lpstr>
      <vt:lpstr>Slide 7</vt:lpstr>
      <vt:lpstr>Slide 8</vt:lpstr>
      <vt:lpstr>Slide 9</vt:lpstr>
      <vt:lpstr>Slide 10</vt:lpstr>
      <vt:lpstr>Document View</vt:lpstr>
      <vt:lpstr>Slide 12</vt:lpstr>
      <vt:lpstr>Creating a New Document</vt:lpstr>
      <vt:lpstr>Opening an Existing Document</vt:lpstr>
      <vt:lpstr>Opening Multiple Documents</vt:lpstr>
      <vt:lpstr>Saving a Document for the First Time</vt:lpstr>
      <vt:lpstr>Saving a Document</vt:lpstr>
      <vt:lpstr>Working With Text</vt:lpstr>
      <vt:lpstr>Working With Text (Cont…)</vt:lpstr>
      <vt:lpstr>Formatting - Margins</vt:lpstr>
      <vt:lpstr>Formatting – Headers and Footers</vt:lpstr>
      <vt:lpstr>Formatting – Page Numbers</vt:lpstr>
      <vt:lpstr>Non-Text Items - Bullets and Table</vt:lpstr>
      <vt:lpstr>Non-Text Items -  Images and Hyperlinks</vt:lpstr>
      <vt:lpstr>Proofing Tools - Spellcheck</vt:lpstr>
      <vt:lpstr>Print Options</vt:lpstr>
      <vt:lpstr>Closing Documents</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114</cp:revision>
  <dcterms:created xsi:type="dcterms:W3CDTF">2019-08-27T09:04:17Z</dcterms:created>
  <dcterms:modified xsi:type="dcterms:W3CDTF">2019-09-03T06:53:00Z</dcterms:modified>
</cp:coreProperties>
</file>